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303" r:id="rId4"/>
    <p:sldId id="274" r:id="rId5"/>
    <p:sldId id="297" r:id="rId6"/>
    <p:sldId id="283" r:id="rId7"/>
    <p:sldId id="259" r:id="rId8"/>
    <p:sldId id="264" r:id="rId9"/>
    <p:sldId id="266" r:id="rId10"/>
    <p:sldId id="267" r:id="rId11"/>
    <p:sldId id="265" r:id="rId12"/>
    <p:sldId id="268" r:id="rId13"/>
    <p:sldId id="260" r:id="rId14"/>
    <p:sldId id="270" r:id="rId15"/>
    <p:sldId id="272" r:id="rId16"/>
    <p:sldId id="273" r:id="rId17"/>
    <p:sldId id="271" r:id="rId18"/>
    <p:sldId id="298" r:id="rId19"/>
    <p:sldId id="299" r:id="rId20"/>
    <p:sldId id="276" r:id="rId21"/>
    <p:sldId id="269" r:id="rId22"/>
    <p:sldId id="275" r:id="rId23"/>
    <p:sldId id="278" r:id="rId24"/>
    <p:sldId id="302" r:id="rId25"/>
    <p:sldId id="289" r:id="rId26"/>
    <p:sldId id="277" r:id="rId27"/>
    <p:sldId id="291" r:id="rId28"/>
    <p:sldId id="300" r:id="rId29"/>
    <p:sldId id="285" r:id="rId30"/>
    <p:sldId id="288" r:id="rId31"/>
    <p:sldId id="280" r:id="rId32"/>
    <p:sldId id="284" r:id="rId33"/>
    <p:sldId id="286" r:id="rId34"/>
    <p:sldId id="292" r:id="rId35"/>
    <p:sldId id="293" r:id="rId36"/>
    <p:sldId id="294" r:id="rId37"/>
    <p:sldId id="295" r:id="rId38"/>
    <p:sldId id="296" r:id="rId39"/>
    <p:sldId id="281" r:id="rId40"/>
    <p:sldId id="261" r:id="rId41"/>
    <p:sldId id="279" r:id="rId42"/>
    <p:sldId id="301" r:id="rId43"/>
    <p:sldId id="290" r:id="rId44"/>
    <p:sldId id="262" r:id="rId45"/>
    <p:sldId id="282" r:id="rId46"/>
    <p:sldId id="287" r:id="rId4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1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" t="3947" r="1478" b="12793"/>
          <a:stretch/>
        </p:blipFill>
        <p:spPr>
          <a:xfrm>
            <a:off x="-56562" y="-95534"/>
            <a:ext cx="12301981" cy="714678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56562" y="-95534"/>
            <a:ext cx="12290612" cy="7146783"/>
          </a:xfrm>
          <a:prstGeom prst="rect">
            <a:avLst/>
          </a:prstGeom>
          <a:solidFill>
            <a:schemeClr val="bg2">
              <a:lumMod val="2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16744" y="1881437"/>
            <a:ext cx="9144000" cy="779811"/>
          </a:xfrm>
          <a:prstGeom prst="rect">
            <a:avLst/>
          </a:prstGeom>
          <a:noFill/>
        </p:spPr>
        <p:txBody>
          <a:bodyPr anchor="b">
            <a:normAutofit/>
          </a:bodyPr>
          <a:lstStyle>
            <a:lvl1pPr algn="ctr">
              <a:defRPr sz="4400" b="1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3080-53FB-4E77-A1D3-52096F25D4FD}" type="datetimeFigureOut">
              <a:rPr lang="fr-FR" smtClean="0"/>
              <a:t>05/11/2019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32CEB-C1A5-4BD6-9270-D9A2CAA7ACB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6584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3080-53FB-4E77-A1D3-52096F25D4FD}" type="datetimeFigureOut">
              <a:rPr lang="fr-FR" smtClean="0"/>
              <a:t>05/11/2019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32CEB-C1A5-4BD6-9270-D9A2CAA7ACB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9997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3080-53FB-4E77-A1D3-52096F25D4FD}" type="datetimeFigureOut">
              <a:rPr lang="fr-FR" smtClean="0"/>
              <a:t>05/11/2019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32CEB-C1A5-4BD6-9270-D9A2CAA7ACB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858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65988"/>
            <a:ext cx="12192000" cy="70795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630764"/>
            <a:ext cx="10515600" cy="6823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3080-53FB-4E77-A1D3-52096F25D4FD}" type="datetimeFigureOut">
              <a:rPr lang="fr-FR" smtClean="0"/>
              <a:t>05/11/2019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32CEB-C1A5-4BD6-9270-D9A2CAA7ACB6}" type="slidenum">
              <a:rPr lang="fr-FR" smtClean="0"/>
              <a:t>‹#›</a:t>
            </a:fld>
            <a:endParaRPr lang="fr-FR"/>
          </a:p>
        </p:txBody>
      </p:sp>
      <p:grpSp>
        <p:nvGrpSpPr>
          <p:cNvPr id="11" name="Groupe 10"/>
          <p:cNvGrpSpPr/>
          <p:nvPr/>
        </p:nvGrpSpPr>
        <p:grpSpPr>
          <a:xfrm>
            <a:off x="0" y="1107275"/>
            <a:ext cx="11523058" cy="386499"/>
            <a:chOff x="0" y="1107275"/>
            <a:chExt cx="11043108" cy="386499"/>
          </a:xfrm>
        </p:grpSpPr>
        <p:cxnSp>
          <p:nvCxnSpPr>
            <p:cNvPr id="12" name="Connecteur droit 11"/>
            <p:cNvCxnSpPr/>
            <p:nvPr userDrawn="1"/>
          </p:nvCxnSpPr>
          <p:spPr>
            <a:xfrm flipV="1">
              <a:off x="0" y="1313125"/>
              <a:ext cx="10671142" cy="6416"/>
            </a:xfrm>
            <a:prstGeom prst="line">
              <a:avLst/>
            </a:prstGeom>
            <a:ln>
              <a:solidFill>
                <a:schemeClr val="accent2"/>
              </a:solidFill>
            </a:ln>
            <a:effectLst>
              <a:reflection blurRad="6350" stA="50000" endA="300" endPos="55500" dist="1016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à coins arrondis 12"/>
            <p:cNvSpPr/>
            <p:nvPr userDrawn="1"/>
          </p:nvSpPr>
          <p:spPr>
            <a:xfrm>
              <a:off x="10666036" y="1107275"/>
              <a:ext cx="377072" cy="386499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4" name="Image 13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35" t="11366" r="34864" b="11666"/>
            <a:stretch/>
          </p:blipFill>
          <p:spPr>
            <a:xfrm>
              <a:off x="10706668" y="1153236"/>
              <a:ext cx="303663" cy="2934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6385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" t="3947" r="1478" b="12793"/>
          <a:stretch/>
        </p:blipFill>
        <p:spPr>
          <a:xfrm>
            <a:off x="0" y="-140893"/>
            <a:ext cx="12252839" cy="714401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-140893"/>
            <a:ext cx="12252839" cy="7144014"/>
          </a:xfrm>
          <a:prstGeom prst="rect">
            <a:avLst/>
          </a:prstGeom>
          <a:solidFill>
            <a:schemeClr val="bg2">
              <a:lumMod val="2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69822" y="1709738"/>
            <a:ext cx="8877627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lang="fr-FR" sz="4400" b="1" kern="1200" dirty="0">
                <a:solidFill>
                  <a:schemeClr val="accent2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469822" y="4589463"/>
            <a:ext cx="887762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3080-53FB-4E77-A1D3-52096F25D4FD}" type="datetimeFigureOut">
              <a:rPr lang="fr-FR" smtClean="0"/>
              <a:t>05/11/2019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32CEB-C1A5-4BD6-9270-D9A2CAA7ACB6}" type="slidenum">
              <a:rPr lang="fr-FR" smtClean="0"/>
              <a:t>‹#›</a:t>
            </a:fld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4279" y="3136106"/>
            <a:ext cx="6512182" cy="245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690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-65988"/>
            <a:ext cx="12192000" cy="70795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657590"/>
            <a:ext cx="10515600" cy="65553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fr-FR" sz="40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23308" cy="4351338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 b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>
              <a:defRPr b="0"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 b="0"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 b="0"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 b="0"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321286" y="1825625"/>
            <a:ext cx="50220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3080-53FB-4E77-A1D3-52096F25D4FD}" type="datetimeFigureOut">
              <a:rPr lang="fr-FR" smtClean="0"/>
              <a:t>05/11/2019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32CEB-C1A5-4BD6-9270-D9A2CAA7ACB6}" type="slidenum">
              <a:rPr lang="fr-FR" smtClean="0"/>
              <a:t>‹#›</a:t>
            </a:fld>
            <a:endParaRPr lang="fr-FR"/>
          </a:p>
        </p:txBody>
      </p:sp>
      <p:grpSp>
        <p:nvGrpSpPr>
          <p:cNvPr id="13" name="Groupe 12"/>
          <p:cNvGrpSpPr/>
          <p:nvPr/>
        </p:nvGrpSpPr>
        <p:grpSpPr>
          <a:xfrm>
            <a:off x="-1" y="1107275"/>
            <a:ext cx="11555427" cy="386499"/>
            <a:chOff x="0" y="1107275"/>
            <a:chExt cx="11043108" cy="386499"/>
          </a:xfrm>
        </p:grpSpPr>
        <p:cxnSp>
          <p:nvCxnSpPr>
            <p:cNvPr id="14" name="Connecteur droit 13"/>
            <p:cNvCxnSpPr/>
            <p:nvPr userDrawn="1"/>
          </p:nvCxnSpPr>
          <p:spPr>
            <a:xfrm flipV="1">
              <a:off x="0" y="1313125"/>
              <a:ext cx="10671142" cy="6416"/>
            </a:xfrm>
            <a:prstGeom prst="line">
              <a:avLst/>
            </a:prstGeom>
            <a:ln>
              <a:solidFill>
                <a:schemeClr val="accent2"/>
              </a:solidFill>
            </a:ln>
            <a:effectLst>
              <a:reflection blurRad="6350" stA="50000" endA="300" endPos="55500" dist="1016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à coins arrondis 14"/>
            <p:cNvSpPr/>
            <p:nvPr userDrawn="1"/>
          </p:nvSpPr>
          <p:spPr>
            <a:xfrm>
              <a:off x="10666036" y="1107275"/>
              <a:ext cx="377072" cy="386499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6" name="Image 15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35" t="11366" r="34864" b="11666"/>
            <a:stretch/>
          </p:blipFill>
          <p:spPr>
            <a:xfrm>
              <a:off x="10706668" y="1153236"/>
              <a:ext cx="303663" cy="2934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7373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-112295"/>
            <a:ext cx="12192000" cy="71918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28788" y="1729027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0612" y="1726346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3080-53FB-4E77-A1D3-52096F25D4FD}" type="datetimeFigureOut">
              <a:rPr lang="fr-FR" smtClean="0"/>
              <a:t>05/11/2019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32CEB-C1A5-4BD6-9270-D9A2CAA7ACB6}" type="slidenum">
              <a:rPr lang="fr-FR" smtClean="0"/>
              <a:t>‹#›</a:t>
            </a:fld>
            <a:endParaRPr lang="fr-FR"/>
          </a:p>
        </p:txBody>
      </p:sp>
      <p:sp>
        <p:nvSpPr>
          <p:cNvPr id="17" name="Espace réservé du contenu 2"/>
          <p:cNvSpPr>
            <a:spLocks noGrp="1"/>
          </p:cNvSpPr>
          <p:nvPr>
            <p:ph sz="half" idx="14"/>
          </p:nvPr>
        </p:nvSpPr>
        <p:spPr>
          <a:xfrm>
            <a:off x="6821479" y="2630258"/>
            <a:ext cx="3884629" cy="2830448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20" name="Espace réservé du contenu 2"/>
          <p:cNvSpPr>
            <a:spLocks noGrp="1"/>
          </p:cNvSpPr>
          <p:nvPr>
            <p:ph sz="half" idx="15"/>
          </p:nvPr>
        </p:nvSpPr>
        <p:spPr>
          <a:xfrm>
            <a:off x="1318967" y="2638288"/>
            <a:ext cx="3884629" cy="283044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0" y="1107275"/>
            <a:ext cx="11539242" cy="386499"/>
            <a:chOff x="0" y="1107275"/>
            <a:chExt cx="11043108" cy="386499"/>
          </a:xfrm>
        </p:grpSpPr>
        <p:cxnSp>
          <p:nvCxnSpPr>
            <p:cNvPr id="21" name="Connecteur droit 20"/>
            <p:cNvCxnSpPr/>
            <p:nvPr userDrawn="1"/>
          </p:nvCxnSpPr>
          <p:spPr>
            <a:xfrm flipV="1">
              <a:off x="0" y="1313125"/>
              <a:ext cx="10671142" cy="6416"/>
            </a:xfrm>
            <a:prstGeom prst="line">
              <a:avLst/>
            </a:prstGeom>
            <a:ln>
              <a:solidFill>
                <a:schemeClr val="accent2"/>
              </a:solidFill>
            </a:ln>
            <a:effectLst>
              <a:reflection blurRad="6350" stA="50000" endA="300" endPos="55500" dist="1016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à coins arrondis 21"/>
            <p:cNvSpPr/>
            <p:nvPr userDrawn="1"/>
          </p:nvSpPr>
          <p:spPr>
            <a:xfrm>
              <a:off x="10666036" y="1107275"/>
              <a:ext cx="377072" cy="386499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3" name="Image 22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35" t="11366" r="34864" b="11666"/>
            <a:stretch/>
          </p:blipFill>
          <p:spPr>
            <a:xfrm>
              <a:off x="10706668" y="1153236"/>
              <a:ext cx="303663" cy="293427"/>
            </a:xfrm>
            <a:prstGeom prst="rect">
              <a:avLst/>
            </a:prstGeom>
          </p:spPr>
        </p:pic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8775" y="591071"/>
            <a:ext cx="10515600" cy="727998"/>
          </a:xfrm>
          <a:prstGeom prst="rect">
            <a:avLst/>
          </a:prstGeom>
        </p:spPr>
        <p:txBody>
          <a:bodyPr/>
          <a:lstStyle>
            <a:lvl1pPr>
              <a:defRPr lang="fr-FR" sz="40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74674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-95534"/>
            <a:ext cx="12192000" cy="71241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3080-53FB-4E77-A1D3-52096F25D4FD}" type="datetimeFigureOut">
              <a:rPr lang="fr-FR" smtClean="0"/>
              <a:t>05/11/2019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32CEB-C1A5-4BD6-9270-D9A2CAA7ACB6}" type="slidenum">
              <a:rPr lang="fr-FR" smtClean="0"/>
              <a:t>‹#›</a:t>
            </a:fld>
            <a:endParaRPr lang="fr-FR"/>
          </a:p>
        </p:txBody>
      </p:sp>
      <p:grpSp>
        <p:nvGrpSpPr>
          <p:cNvPr id="16" name="Groupe 15"/>
          <p:cNvGrpSpPr/>
          <p:nvPr/>
        </p:nvGrpSpPr>
        <p:grpSpPr>
          <a:xfrm>
            <a:off x="-1" y="1107275"/>
            <a:ext cx="11555427" cy="386499"/>
            <a:chOff x="0" y="1107275"/>
            <a:chExt cx="11043108" cy="386499"/>
          </a:xfrm>
        </p:grpSpPr>
        <p:cxnSp>
          <p:nvCxnSpPr>
            <p:cNvPr id="17" name="Connecteur droit 16"/>
            <p:cNvCxnSpPr/>
            <p:nvPr userDrawn="1"/>
          </p:nvCxnSpPr>
          <p:spPr>
            <a:xfrm flipV="1">
              <a:off x="0" y="1313125"/>
              <a:ext cx="10671142" cy="6416"/>
            </a:xfrm>
            <a:prstGeom prst="line">
              <a:avLst/>
            </a:prstGeom>
            <a:ln>
              <a:solidFill>
                <a:schemeClr val="accent2"/>
              </a:solidFill>
            </a:ln>
            <a:effectLst>
              <a:reflection blurRad="6350" stA="50000" endA="300" endPos="55500" dist="1016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à coins arrondis 17"/>
            <p:cNvSpPr/>
            <p:nvPr userDrawn="1"/>
          </p:nvSpPr>
          <p:spPr>
            <a:xfrm>
              <a:off x="10666036" y="1107275"/>
              <a:ext cx="377072" cy="386499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9" name="Image 18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35" t="11366" r="34864" b="11666"/>
            <a:stretch/>
          </p:blipFill>
          <p:spPr>
            <a:xfrm>
              <a:off x="10706668" y="1153236"/>
              <a:ext cx="303663" cy="293427"/>
            </a:xfrm>
            <a:prstGeom prst="rect">
              <a:avLst/>
            </a:prstGeom>
          </p:spPr>
        </p:pic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571495"/>
            <a:ext cx="10515600" cy="728454"/>
          </a:xfrm>
          <a:prstGeom prst="rect">
            <a:avLst/>
          </a:prstGeom>
        </p:spPr>
        <p:txBody>
          <a:bodyPr/>
          <a:lstStyle>
            <a:lvl1pPr>
              <a:defRPr lang="fr-FR" sz="4000" b="1" kern="1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7702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65988"/>
            <a:ext cx="12192000" cy="70795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3080-53FB-4E77-A1D3-52096F25D4FD}" type="datetimeFigureOut">
              <a:rPr lang="fr-FR" smtClean="0"/>
              <a:t>05/11/2019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32CEB-C1A5-4BD6-9270-D9A2CAA7ACB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8692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-65988"/>
            <a:ext cx="12192000" cy="70795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3080-53FB-4E77-A1D3-52096F25D4FD}" type="datetimeFigureOut">
              <a:rPr lang="fr-FR" smtClean="0"/>
              <a:t>05/11/2019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32CEB-C1A5-4BD6-9270-D9A2CAA7ACB6}" type="slidenum">
              <a:rPr lang="fr-FR" smtClean="0"/>
              <a:t>‹#›</a:t>
            </a:fld>
            <a:endParaRPr lang="fr-FR"/>
          </a:p>
        </p:txBody>
      </p:sp>
      <p:grpSp>
        <p:nvGrpSpPr>
          <p:cNvPr id="2" name="Groupe 1"/>
          <p:cNvGrpSpPr/>
          <p:nvPr/>
        </p:nvGrpSpPr>
        <p:grpSpPr>
          <a:xfrm>
            <a:off x="-5106" y="1637778"/>
            <a:ext cx="5154203" cy="386499"/>
            <a:chOff x="-5106" y="1637778"/>
            <a:chExt cx="5154203" cy="386499"/>
          </a:xfrm>
        </p:grpSpPr>
        <p:cxnSp>
          <p:nvCxnSpPr>
            <p:cNvPr id="11" name="Connecteur droit 10"/>
            <p:cNvCxnSpPr/>
            <p:nvPr userDrawn="1"/>
          </p:nvCxnSpPr>
          <p:spPr>
            <a:xfrm flipV="1">
              <a:off x="-5106" y="1831028"/>
              <a:ext cx="4777131" cy="5693"/>
            </a:xfrm>
            <a:prstGeom prst="line">
              <a:avLst/>
            </a:prstGeom>
            <a:ln>
              <a:solidFill>
                <a:schemeClr val="accent2"/>
              </a:solidFill>
            </a:ln>
            <a:effectLst>
              <a:reflection blurRad="6350" stA="50000" endA="300" endPos="55500" dist="1016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e 11"/>
            <p:cNvGrpSpPr/>
            <p:nvPr userDrawn="1"/>
          </p:nvGrpSpPr>
          <p:grpSpPr>
            <a:xfrm>
              <a:off x="4772025" y="1637778"/>
              <a:ext cx="377072" cy="386499"/>
              <a:chOff x="10666036" y="1482971"/>
              <a:chExt cx="377072" cy="386499"/>
            </a:xfrm>
          </p:grpSpPr>
          <p:sp>
            <p:nvSpPr>
              <p:cNvPr id="13" name="Rectangle à coins arrondis 12"/>
              <p:cNvSpPr/>
              <p:nvPr userDrawn="1"/>
            </p:nvSpPr>
            <p:spPr>
              <a:xfrm>
                <a:off x="10666036" y="1482971"/>
                <a:ext cx="377072" cy="386499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4" name="Image 13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737" t="13306" r="33644" b="12559"/>
              <a:stretch/>
            </p:blipFill>
            <p:spPr>
              <a:xfrm>
                <a:off x="10702636" y="1533698"/>
                <a:ext cx="320040" cy="282634"/>
              </a:xfrm>
              <a:prstGeom prst="rect">
                <a:avLst/>
              </a:prstGeom>
            </p:spPr>
          </p:pic>
        </p:grpSp>
      </p:grpSp>
      <p:sp>
        <p:nvSpPr>
          <p:cNvPr id="15" name="Espace réservé du contenu 2"/>
          <p:cNvSpPr>
            <a:spLocks noGrp="1"/>
          </p:cNvSpPr>
          <p:nvPr>
            <p:ph sz="half" idx="15"/>
          </p:nvPr>
        </p:nvSpPr>
        <p:spPr>
          <a:xfrm>
            <a:off x="817792" y="2217645"/>
            <a:ext cx="3954233" cy="3643405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20" name="Espace réservé du contenu 2"/>
          <p:cNvSpPr>
            <a:spLocks noGrp="1"/>
          </p:cNvSpPr>
          <p:nvPr>
            <p:ph sz="half" idx="14"/>
          </p:nvPr>
        </p:nvSpPr>
        <p:spPr>
          <a:xfrm>
            <a:off x="6021388" y="982639"/>
            <a:ext cx="5538265" cy="4878411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838200" y="564068"/>
            <a:ext cx="3850669" cy="1272653"/>
          </a:xfrm>
          <a:prstGeom prst="rect">
            <a:avLst/>
          </a:prstGeom>
        </p:spPr>
        <p:txBody>
          <a:bodyPr/>
          <a:lstStyle>
            <a:lvl1pPr>
              <a:defRPr lang="fr-FR" sz="40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0894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-65988"/>
            <a:ext cx="12192000" cy="70795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space réservé du contenu 2"/>
          <p:cNvSpPr>
            <a:spLocks noGrp="1"/>
          </p:cNvSpPr>
          <p:nvPr>
            <p:ph sz="half" idx="15"/>
          </p:nvPr>
        </p:nvSpPr>
        <p:spPr>
          <a:xfrm>
            <a:off x="817792" y="2217645"/>
            <a:ext cx="3954233" cy="3643405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833268" y="987425"/>
            <a:ext cx="5745163" cy="4873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fr-FR" sz="40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3080-53FB-4E77-A1D3-52096F25D4FD}" type="datetimeFigureOut">
              <a:rPr lang="fr-FR" smtClean="0"/>
              <a:t>05/11/2019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32CEB-C1A5-4BD6-9270-D9A2CAA7ACB6}" type="slidenum">
              <a:rPr lang="fr-FR" smtClean="0"/>
              <a:t>‹#›</a:t>
            </a:fld>
            <a:endParaRPr lang="fr-FR"/>
          </a:p>
        </p:txBody>
      </p:sp>
      <p:grpSp>
        <p:nvGrpSpPr>
          <p:cNvPr id="16" name="Groupe 15"/>
          <p:cNvGrpSpPr/>
          <p:nvPr/>
        </p:nvGrpSpPr>
        <p:grpSpPr>
          <a:xfrm>
            <a:off x="-5106" y="1637778"/>
            <a:ext cx="5154203" cy="386499"/>
            <a:chOff x="-5106" y="1637778"/>
            <a:chExt cx="5154203" cy="386499"/>
          </a:xfrm>
        </p:grpSpPr>
        <p:cxnSp>
          <p:nvCxnSpPr>
            <p:cNvPr id="17" name="Connecteur droit 16"/>
            <p:cNvCxnSpPr/>
            <p:nvPr userDrawn="1"/>
          </p:nvCxnSpPr>
          <p:spPr>
            <a:xfrm flipV="1">
              <a:off x="-5106" y="1831028"/>
              <a:ext cx="4777131" cy="5693"/>
            </a:xfrm>
            <a:prstGeom prst="line">
              <a:avLst/>
            </a:prstGeom>
            <a:ln>
              <a:solidFill>
                <a:schemeClr val="accent2"/>
              </a:solidFill>
            </a:ln>
            <a:effectLst>
              <a:reflection blurRad="6350" stA="50000" endA="300" endPos="55500" dist="1016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e 17"/>
            <p:cNvGrpSpPr/>
            <p:nvPr userDrawn="1"/>
          </p:nvGrpSpPr>
          <p:grpSpPr>
            <a:xfrm>
              <a:off x="4772025" y="1637778"/>
              <a:ext cx="377072" cy="386499"/>
              <a:chOff x="10666036" y="1482971"/>
              <a:chExt cx="377072" cy="386499"/>
            </a:xfrm>
          </p:grpSpPr>
          <p:sp>
            <p:nvSpPr>
              <p:cNvPr id="19" name="Rectangle à coins arrondis 18"/>
              <p:cNvSpPr/>
              <p:nvPr userDrawn="1"/>
            </p:nvSpPr>
            <p:spPr>
              <a:xfrm>
                <a:off x="10666036" y="1482971"/>
                <a:ext cx="377072" cy="386499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20" name="Image 19"/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737" t="13306" r="33644" b="12559"/>
              <a:stretch/>
            </p:blipFill>
            <p:spPr>
              <a:xfrm>
                <a:off x="10702636" y="1533698"/>
                <a:ext cx="320040" cy="282634"/>
              </a:xfrm>
              <a:prstGeom prst="rect">
                <a:avLst/>
              </a:prstGeom>
            </p:spPr>
          </p:pic>
        </p:grp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2864" y="545910"/>
            <a:ext cx="3583675" cy="1280139"/>
          </a:xfrm>
          <a:prstGeom prst="rect">
            <a:avLst/>
          </a:prstGeom>
        </p:spPr>
        <p:txBody>
          <a:bodyPr/>
          <a:lstStyle>
            <a:lvl1pPr>
              <a:defRPr lang="fr-FR" sz="40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8715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65988"/>
            <a:ext cx="12192000" cy="70795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527508" y="698977"/>
            <a:ext cx="10515600" cy="61414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Modifiez le style du titre</a:t>
            </a:r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solidFill>
                  <a:schemeClr val="tx1">
                    <a:lumMod val="65000"/>
                    <a:lumOff val="35000"/>
                  </a:schemeClr>
                </a:solidFill>
              </a:rPr>
              <a:t>Modifiez les styles du texte du masque</a:t>
            </a:r>
          </a:p>
          <a:p>
            <a:pPr lvl="1"/>
            <a:r>
              <a:rPr lang="fr-FR">
                <a:solidFill>
                  <a:schemeClr val="tx1">
                    <a:lumMod val="65000"/>
                    <a:lumOff val="35000"/>
                  </a:schemeClr>
                </a:solidFill>
              </a:rPr>
              <a:t>Deuxième niveau</a:t>
            </a:r>
          </a:p>
          <a:p>
            <a:pPr lvl="2"/>
            <a:r>
              <a:rPr lang="fr-FR">
                <a:solidFill>
                  <a:schemeClr val="tx1">
                    <a:lumMod val="65000"/>
                    <a:lumOff val="35000"/>
                  </a:schemeClr>
                </a:solidFill>
              </a:rPr>
              <a:t>Troisième niveau</a:t>
            </a:r>
          </a:p>
          <a:p>
            <a:pPr lvl="3"/>
            <a:r>
              <a:rPr lang="fr-FR">
                <a:solidFill>
                  <a:schemeClr val="tx1">
                    <a:lumMod val="65000"/>
                    <a:lumOff val="35000"/>
                  </a:schemeClr>
                </a:solidFill>
              </a:rPr>
              <a:t>Quatrième niveau</a:t>
            </a:r>
          </a:p>
          <a:p>
            <a:pPr lvl="4"/>
            <a:r>
              <a:rPr lang="fr-FR">
                <a:solidFill>
                  <a:schemeClr val="tx1">
                    <a:lumMod val="65000"/>
                    <a:lumOff val="35000"/>
                  </a:schemeClr>
                </a:solidFill>
              </a:rPr>
              <a:t>Cinquième niveau</a:t>
            </a:r>
            <a:endParaRPr lang="fr-F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A3080-53FB-4E77-A1D3-52096F25D4FD}" type="datetimeFigureOut">
              <a:rPr lang="fr-FR" smtClean="0"/>
              <a:t>05/11/2019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32CEB-C1A5-4BD6-9270-D9A2CAA7ACB6}" type="slidenum">
              <a:rPr lang="fr-FR" smtClean="0"/>
              <a:t>‹#›</a:t>
            </a:fld>
            <a:endParaRPr lang="fr-FR"/>
          </a:p>
        </p:txBody>
      </p:sp>
      <p:grpSp>
        <p:nvGrpSpPr>
          <p:cNvPr id="14" name="Groupe 13"/>
          <p:cNvGrpSpPr/>
          <p:nvPr/>
        </p:nvGrpSpPr>
        <p:grpSpPr>
          <a:xfrm>
            <a:off x="0" y="1107275"/>
            <a:ext cx="11531150" cy="386499"/>
            <a:chOff x="0" y="1107275"/>
            <a:chExt cx="11043108" cy="386499"/>
          </a:xfrm>
        </p:grpSpPr>
        <p:cxnSp>
          <p:nvCxnSpPr>
            <p:cNvPr id="10" name="Connecteur droit 9"/>
            <p:cNvCxnSpPr/>
            <p:nvPr userDrawn="1"/>
          </p:nvCxnSpPr>
          <p:spPr>
            <a:xfrm flipV="1">
              <a:off x="0" y="1313125"/>
              <a:ext cx="10671142" cy="6416"/>
            </a:xfrm>
            <a:prstGeom prst="line">
              <a:avLst/>
            </a:prstGeom>
            <a:ln>
              <a:solidFill>
                <a:schemeClr val="accent2"/>
              </a:solidFill>
            </a:ln>
            <a:effectLst>
              <a:reflection blurRad="6350" stA="50000" endA="300" endPos="55500" dist="1016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à coins arrondis 11"/>
            <p:cNvSpPr/>
            <p:nvPr userDrawn="1"/>
          </p:nvSpPr>
          <p:spPr>
            <a:xfrm>
              <a:off x="10666036" y="1107275"/>
              <a:ext cx="377072" cy="386499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Image 12"/>
            <p:cNvPicPr>
              <a:picLocks noChangeAspect="1"/>
            </p:cNvPicPr>
            <p:nvPr userDrawn="1"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35" t="11366" r="34864" b="11666"/>
            <a:stretch/>
          </p:blipFill>
          <p:spPr>
            <a:xfrm>
              <a:off x="10706668" y="1153236"/>
              <a:ext cx="303663" cy="2934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1614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f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tophub.io/wiki/page?id=latest%3Acustomization%3Axml_referenc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zegheteens.izegem.be/" TargetMode="External"/><Relationship Id="rId2" Type="http://schemas.openxmlformats.org/officeDocument/2006/relationships/hyperlink" Target="https://meldingen.izegem.be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bostoen/iTop-custom-extensions" TargetMode="External"/><Relationship Id="rId2" Type="http://schemas.openxmlformats.org/officeDocument/2006/relationships/hyperlink" Target="mailto:jbostoen@outlook.co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619294" y="1095224"/>
            <a:ext cx="9144000" cy="779811"/>
          </a:xfrm>
        </p:spPr>
        <p:txBody>
          <a:bodyPr>
            <a:normAutofit/>
          </a:bodyPr>
          <a:lstStyle/>
          <a:p>
            <a:r>
              <a:rPr lang="fr-FR" sz="3200" dirty="0" err="1"/>
              <a:t>Presentatio</a:t>
            </a:r>
            <a:r>
              <a:rPr lang="en-BE" sz="3200" dirty="0"/>
              <a:t>n</a:t>
            </a:r>
            <a:endParaRPr lang="fr-FR" sz="3200" dirty="0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1524000" y="2068021"/>
            <a:ext cx="9144000" cy="779811"/>
          </a:xfrm>
          <a:prstGeom prst="rect">
            <a:avLst/>
          </a:prstGeom>
          <a:noFill/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 dirty="0"/>
              <a:t>Feedback - User </a:t>
            </a:r>
            <a:r>
              <a:rPr lang="fr-FR" dirty="0" err="1"/>
              <a:t>Experience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0" y="3866565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200" b="1" dirty="0">
                <a:solidFill>
                  <a:schemeClr val="bg1"/>
                </a:solidFill>
              </a:rPr>
              <a:t>I</a:t>
            </a:r>
            <a:r>
              <a:rPr lang="en-BE" sz="3200" b="1" dirty="0">
                <a:solidFill>
                  <a:schemeClr val="bg1"/>
                </a:solidFill>
              </a:rPr>
              <a:t>z</a:t>
            </a:r>
            <a:r>
              <a:rPr lang="nl-BE" sz="3200" b="1" dirty="0">
                <a:solidFill>
                  <a:schemeClr val="bg1"/>
                </a:solidFill>
              </a:rPr>
              <a:t>e</a:t>
            </a:r>
            <a:r>
              <a:rPr lang="en-BE" sz="3200" b="1" dirty="0">
                <a:solidFill>
                  <a:schemeClr val="bg1"/>
                </a:solidFill>
              </a:rPr>
              <a:t>g</a:t>
            </a:r>
            <a:r>
              <a:rPr lang="nl-BE" sz="3200" b="1" dirty="0">
                <a:solidFill>
                  <a:schemeClr val="bg1"/>
                </a:solidFill>
              </a:rPr>
              <a:t>e</a:t>
            </a:r>
            <a:r>
              <a:rPr lang="en-BE" sz="3200" b="1" dirty="0">
                <a:solidFill>
                  <a:schemeClr val="bg1"/>
                </a:solidFill>
              </a:rPr>
              <a:t>m</a:t>
            </a:r>
          </a:p>
          <a:p>
            <a:pPr algn="ctr"/>
            <a:r>
              <a:rPr lang="en-BE" sz="3200" b="1" dirty="0">
                <a:solidFill>
                  <a:schemeClr val="bg1"/>
                </a:solidFill>
              </a:rPr>
              <a:t>City administration</a:t>
            </a:r>
          </a:p>
          <a:p>
            <a:pPr algn="ctr"/>
            <a:r>
              <a:rPr lang="en-BE" sz="3200" b="1" dirty="0">
                <a:solidFill>
                  <a:schemeClr val="bg1"/>
                </a:solidFill>
              </a:rPr>
              <a:t>Jeff</a:t>
            </a:r>
            <a:r>
              <a:rPr lang="nl-BE" sz="3200" b="1" dirty="0">
                <a:solidFill>
                  <a:schemeClr val="bg1"/>
                </a:solidFill>
              </a:rPr>
              <a:t>r</a:t>
            </a:r>
            <a:r>
              <a:rPr lang="en-BE" sz="3200" b="1" dirty="0">
                <a:solidFill>
                  <a:schemeClr val="bg1"/>
                </a:solidFill>
              </a:rPr>
              <a:t>e</a:t>
            </a:r>
            <a:r>
              <a:rPr lang="nl-BE" sz="3200" b="1" dirty="0">
                <a:solidFill>
                  <a:schemeClr val="bg1"/>
                </a:solidFill>
              </a:rPr>
              <a:t>y</a:t>
            </a:r>
            <a:r>
              <a:rPr lang="en-BE" sz="3200" b="1" dirty="0">
                <a:solidFill>
                  <a:schemeClr val="bg1"/>
                </a:solidFill>
              </a:rPr>
              <a:t> </a:t>
            </a:r>
            <a:r>
              <a:rPr lang="nl-BE" sz="3200" b="1" dirty="0">
                <a:solidFill>
                  <a:schemeClr val="bg1"/>
                </a:solidFill>
              </a:rPr>
              <a:t>B</a:t>
            </a:r>
            <a:r>
              <a:rPr lang="en-BE" sz="3200" b="1" dirty="0">
                <a:solidFill>
                  <a:schemeClr val="bg1"/>
                </a:solidFill>
              </a:rPr>
              <a:t>o</a:t>
            </a:r>
            <a:r>
              <a:rPr lang="nl-BE" sz="3200" b="1" dirty="0">
                <a:solidFill>
                  <a:schemeClr val="bg1"/>
                </a:solidFill>
              </a:rPr>
              <a:t>s</a:t>
            </a:r>
            <a:r>
              <a:rPr lang="en-BE" sz="3200" b="1" dirty="0">
                <a:solidFill>
                  <a:schemeClr val="bg1"/>
                </a:solidFill>
              </a:rPr>
              <a:t>t</a:t>
            </a:r>
            <a:r>
              <a:rPr lang="nl-BE" sz="3200" b="1" dirty="0">
                <a:solidFill>
                  <a:schemeClr val="bg1"/>
                </a:solidFill>
              </a:rPr>
              <a:t>o</a:t>
            </a:r>
            <a:r>
              <a:rPr lang="en-BE" sz="3200" b="1" dirty="0">
                <a:solidFill>
                  <a:schemeClr val="bg1"/>
                </a:solidFill>
              </a:rPr>
              <a:t>e</a:t>
            </a:r>
            <a:r>
              <a:rPr lang="nl-BE" sz="3200" b="1" dirty="0">
                <a:solidFill>
                  <a:schemeClr val="bg1"/>
                </a:solidFill>
              </a:rPr>
              <a:t>n</a:t>
            </a:r>
            <a:endParaRPr lang="fr-FR" sz="32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99CB3D-C8F2-4B0C-90E2-EF0719ABC2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934" y="5624192"/>
            <a:ext cx="3522719" cy="107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316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O</a:t>
            </a:r>
            <a:r>
              <a:rPr lang="fr-FR" dirty="0" err="1"/>
              <a:t>ur</a:t>
            </a:r>
            <a:r>
              <a:rPr lang="fr-FR" dirty="0"/>
              <a:t> </a:t>
            </a:r>
            <a:r>
              <a:rPr lang="en-BE" dirty="0"/>
              <a:t>issue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b="1" dirty="0"/>
              <a:t>Which helpdesk system?</a:t>
            </a:r>
          </a:p>
          <a:p>
            <a:pPr marL="0" indent="0">
              <a:buNone/>
            </a:pPr>
            <a:endParaRPr lang="en-BE" b="1" dirty="0"/>
          </a:p>
          <a:p>
            <a:pPr lvl="1"/>
            <a:r>
              <a:rPr lang="en-BE" b="1" dirty="0"/>
              <a:t>The </a:t>
            </a:r>
            <a:r>
              <a:rPr lang="nl-BE" b="1" dirty="0"/>
              <a:t>o</a:t>
            </a:r>
            <a:r>
              <a:rPr lang="en-BE" b="1" dirty="0"/>
              <a:t>t</a:t>
            </a:r>
            <a:r>
              <a:rPr lang="nl-BE" b="1" dirty="0"/>
              <a:t>h</a:t>
            </a:r>
            <a:r>
              <a:rPr lang="en-BE" b="1" dirty="0"/>
              <a:t>e</a:t>
            </a:r>
            <a:r>
              <a:rPr lang="nl-BE" b="1" dirty="0"/>
              <a:t>r</a:t>
            </a:r>
            <a:r>
              <a:rPr lang="en-BE" b="1" dirty="0"/>
              <a:t> </a:t>
            </a:r>
            <a:r>
              <a:rPr lang="nl-BE" b="1" dirty="0"/>
              <a:t>p</a:t>
            </a:r>
            <a:r>
              <a:rPr lang="en-BE" b="1" dirty="0"/>
              <a:t>o</a:t>
            </a:r>
            <a:r>
              <a:rPr lang="nl-BE" b="1" dirty="0"/>
              <a:t>p</a:t>
            </a:r>
            <a:r>
              <a:rPr lang="en-BE" b="1" dirty="0"/>
              <a:t>u</a:t>
            </a:r>
            <a:r>
              <a:rPr lang="nl-BE" b="1" dirty="0"/>
              <a:t>l</a:t>
            </a:r>
            <a:r>
              <a:rPr lang="en-BE" b="1" dirty="0"/>
              <a:t>a</a:t>
            </a:r>
            <a:r>
              <a:rPr lang="nl-BE" b="1" dirty="0"/>
              <a:t>r</a:t>
            </a:r>
            <a:r>
              <a:rPr lang="en-BE" b="1" dirty="0"/>
              <a:t> </a:t>
            </a:r>
            <a:r>
              <a:rPr lang="nl-BE" b="1" dirty="0"/>
              <a:t>s</a:t>
            </a:r>
            <a:r>
              <a:rPr lang="en-BE" b="1" dirty="0" err="1"/>
              <a:t>oftware</a:t>
            </a:r>
            <a:r>
              <a:rPr lang="en-BE" b="1" dirty="0"/>
              <a:t> product </a:t>
            </a:r>
            <a:r>
              <a:rPr lang="nl-BE" b="1" dirty="0"/>
              <a:t>w</a:t>
            </a:r>
            <a:r>
              <a:rPr lang="en-BE" b="1" dirty="0"/>
              <a:t>a</a:t>
            </a:r>
            <a:r>
              <a:rPr lang="nl-BE" b="1" dirty="0"/>
              <a:t>s</a:t>
            </a:r>
            <a:r>
              <a:rPr lang="en-BE" b="1" dirty="0"/>
              <a:t>:</a:t>
            </a:r>
          </a:p>
          <a:p>
            <a:pPr lvl="2"/>
            <a:r>
              <a:rPr lang="nl-BE" sz="2400" dirty="0"/>
              <a:t>E</a:t>
            </a:r>
            <a:r>
              <a:rPr lang="en-BE" sz="2400" dirty="0" err="1"/>
              <a:t>xpensive</a:t>
            </a:r>
            <a:endParaRPr lang="en-BE" sz="2400" dirty="0"/>
          </a:p>
          <a:p>
            <a:pPr lvl="2"/>
            <a:r>
              <a:rPr lang="nl-BE" sz="2400" dirty="0"/>
              <a:t>N</a:t>
            </a:r>
            <a:r>
              <a:rPr lang="en-BE" sz="2400" dirty="0" err="1"/>
              <a:t>ot</a:t>
            </a:r>
            <a:r>
              <a:rPr lang="en-BE" sz="2400" dirty="0"/>
              <a:t> open source</a:t>
            </a:r>
          </a:p>
          <a:p>
            <a:pPr lvl="2"/>
            <a:r>
              <a:rPr lang="en-BE" sz="2400" dirty="0"/>
              <a:t>Not </a:t>
            </a:r>
            <a:r>
              <a:rPr lang="nl-BE" sz="2400" dirty="0"/>
              <a:t>f</a:t>
            </a:r>
            <a:r>
              <a:rPr lang="en-BE" sz="2400" dirty="0"/>
              <a:t>l</a:t>
            </a:r>
            <a:r>
              <a:rPr lang="nl-BE" sz="2400" dirty="0"/>
              <a:t>e</a:t>
            </a:r>
            <a:r>
              <a:rPr lang="en-BE" sz="2400" dirty="0"/>
              <a:t>x</a:t>
            </a:r>
            <a:r>
              <a:rPr lang="nl-BE" sz="2400" dirty="0"/>
              <a:t>i</a:t>
            </a:r>
            <a:r>
              <a:rPr lang="en-BE" sz="2400" dirty="0"/>
              <a:t>b</a:t>
            </a:r>
            <a:r>
              <a:rPr lang="nl-BE" sz="2400" dirty="0"/>
              <a:t>l</a:t>
            </a:r>
            <a:r>
              <a:rPr lang="en-BE" sz="2400" dirty="0"/>
              <a:t>e</a:t>
            </a:r>
          </a:p>
          <a:p>
            <a:pPr lvl="2"/>
            <a:r>
              <a:rPr lang="nl-BE" sz="2400" dirty="0"/>
              <a:t>N</a:t>
            </a:r>
            <a:r>
              <a:rPr lang="en-BE" sz="2400" dirty="0"/>
              <a:t>o existing integrations back then</a:t>
            </a:r>
          </a:p>
          <a:p>
            <a:pPr marL="914400" lvl="2" indent="0">
              <a:buNone/>
            </a:pPr>
            <a:endParaRPr lang="en-BE" sz="2400" dirty="0"/>
          </a:p>
          <a:p>
            <a:pPr lvl="2"/>
            <a:r>
              <a:rPr lang="en-BE" sz="2400" dirty="0"/>
              <a:t>It did have a bas</a:t>
            </a:r>
            <a:r>
              <a:rPr lang="nl-BE" sz="2400" dirty="0"/>
              <a:t>i</a:t>
            </a:r>
            <a:r>
              <a:rPr lang="en-BE" sz="2400" dirty="0"/>
              <a:t>c </a:t>
            </a:r>
            <a:r>
              <a:rPr lang="nl-BE" sz="2400" dirty="0"/>
              <a:t>A</a:t>
            </a:r>
            <a:r>
              <a:rPr lang="en-BE" sz="2400" dirty="0"/>
              <a:t>P</a:t>
            </a:r>
            <a:r>
              <a:rPr lang="nl-BE" sz="2400" dirty="0"/>
              <a:t>I</a:t>
            </a:r>
            <a:endParaRPr lang="en-BE" sz="2400" dirty="0"/>
          </a:p>
          <a:p>
            <a:pPr marL="914400" lvl="2" indent="0">
              <a:buNone/>
            </a:pPr>
            <a:endParaRPr lang="en-BE" sz="2400" dirty="0"/>
          </a:p>
          <a:p>
            <a:pPr marL="914400" lvl="2" indent="0">
              <a:buNone/>
            </a:pPr>
            <a:r>
              <a:rPr lang="en-BE" sz="2400" strike="sngStrike" dirty="0"/>
              <a:t>So: lazy way</a:t>
            </a:r>
          </a:p>
          <a:p>
            <a:pPr marL="457200" lvl="1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949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O</a:t>
            </a:r>
            <a:r>
              <a:rPr lang="fr-FR" dirty="0" err="1"/>
              <a:t>ur</a:t>
            </a:r>
            <a:r>
              <a:rPr lang="fr-FR" dirty="0"/>
              <a:t> </a:t>
            </a:r>
            <a:r>
              <a:rPr lang="en-BE" dirty="0"/>
              <a:t>issue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5F9B9E-31B7-4F9C-832A-100103FA3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98" y="1693527"/>
            <a:ext cx="8987405" cy="505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93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O</a:t>
            </a:r>
            <a:r>
              <a:rPr lang="fr-FR" dirty="0" err="1"/>
              <a:t>ur</a:t>
            </a:r>
            <a:r>
              <a:rPr lang="fr-FR" dirty="0"/>
              <a:t> </a:t>
            </a:r>
            <a:r>
              <a:rPr lang="en-BE" dirty="0"/>
              <a:t>issue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b="1" dirty="0"/>
              <a:t>Which helpdesk system?</a:t>
            </a:r>
          </a:p>
          <a:p>
            <a:pPr marL="0" indent="0">
              <a:buNone/>
            </a:pPr>
            <a:endParaRPr lang="en-BE" dirty="0"/>
          </a:p>
          <a:p>
            <a:pPr lvl="1"/>
            <a:r>
              <a:rPr lang="en-BE" b="1" dirty="0"/>
              <a:t>The (slightly) harder way:</a:t>
            </a:r>
            <a:endParaRPr lang="en-BE" dirty="0"/>
          </a:p>
          <a:p>
            <a:pPr lvl="2"/>
            <a:r>
              <a:rPr lang="en-BE" sz="2400" dirty="0"/>
              <a:t>Do some re</a:t>
            </a:r>
            <a:r>
              <a:rPr lang="nl-BE" sz="2400" dirty="0"/>
              <a:t>s</a:t>
            </a:r>
            <a:r>
              <a:rPr lang="en-BE" sz="2400" dirty="0"/>
              <a:t>e</a:t>
            </a:r>
            <a:r>
              <a:rPr lang="nl-BE" sz="2400" dirty="0"/>
              <a:t>a</a:t>
            </a:r>
            <a:r>
              <a:rPr lang="en-BE" sz="2400" dirty="0"/>
              <a:t>r</a:t>
            </a:r>
            <a:r>
              <a:rPr lang="nl-BE" sz="2400" dirty="0"/>
              <a:t>c</a:t>
            </a:r>
            <a:r>
              <a:rPr lang="en-BE" sz="2400" dirty="0"/>
              <a:t>h</a:t>
            </a:r>
          </a:p>
          <a:p>
            <a:pPr lvl="2"/>
            <a:r>
              <a:rPr lang="en-BE" sz="2400" dirty="0"/>
              <a:t>Think about what you need</a:t>
            </a:r>
          </a:p>
          <a:p>
            <a:pPr lvl="2"/>
            <a:r>
              <a:rPr lang="en-BE" sz="2400" dirty="0"/>
              <a:t>Don’t just copy colleagues</a:t>
            </a:r>
          </a:p>
          <a:p>
            <a:pPr lvl="2"/>
            <a:r>
              <a:rPr lang="nl-BE" sz="2400" dirty="0"/>
              <a:t>D</a:t>
            </a:r>
            <a:r>
              <a:rPr lang="en-BE" sz="2400" dirty="0" err="1"/>
              <a:t>on’t</a:t>
            </a:r>
            <a:r>
              <a:rPr lang="en-BE" sz="2400" dirty="0"/>
              <a:t> let v</a:t>
            </a:r>
            <a:r>
              <a:rPr lang="nl-BE" sz="2400" dirty="0"/>
              <a:t>e</a:t>
            </a:r>
            <a:r>
              <a:rPr lang="en-BE" sz="2400" dirty="0"/>
              <a:t>n</a:t>
            </a:r>
            <a:r>
              <a:rPr lang="nl-BE" sz="2400" dirty="0"/>
              <a:t>d</a:t>
            </a:r>
            <a:r>
              <a:rPr lang="en-BE" sz="2400" dirty="0"/>
              <a:t>o</a:t>
            </a:r>
            <a:r>
              <a:rPr lang="nl-BE" sz="2400" dirty="0"/>
              <a:t>r</a:t>
            </a:r>
            <a:r>
              <a:rPr lang="en-BE" sz="2400" dirty="0"/>
              <a:t>s </a:t>
            </a:r>
            <a:r>
              <a:rPr lang="nl-BE" sz="2400" dirty="0"/>
              <a:t>p</a:t>
            </a:r>
            <a:r>
              <a:rPr lang="en-BE" sz="2400" dirty="0"/>
              <a:t>u</a:t>
            </a:r>
            <a:r>
              <a:rPr lang="nl-BE" sz="2400" dirty="0"/>
              <a:t>s</a:t>
            </a:r>
            <a:r>
              <a:rPr lang="en-BE" sz="2400" dirty="0"/>
              <a:t>h </a:t>
            </a:r>
            <a:r>
              <a:rPr lang="nl-BE" sz="2400" dirty="0"/>
              <a:t>y</a:t>
            </a:r>
            <a:r>
              <a:rPr lang="en-BE" sz="2400" dirty="0"/>
              <a:t>o</a:t>
            </a:r>
            <a:r>
              <a:rPr lang="nl-BE" sz="2400" dirty="0"/>
              <a:t>u</a:t>
            </a:r>
            <a:endParaRPr lang="en-BE" sz="2400" dirty="0"/>
          </a:p>
          <a:p>
            <a:pPr marL="457200" lvl="1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3005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provided</a:t>
            </a:r>
            <a:r>
              <a:rPr lang="fr-FR" dirty="0"/>
              <a:t> by </a:t>
            </a:r>
            <a:r>
              <a:rPr lang="fr-FR" dirty="0" err="1"/>
              <a:t>iTop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b="1" dirty="0"/>
              <a:t>A</a:t>
            </a:r>
            <a:r>
              <a:rPr lang="nl-BE" b="1" dirty="0"/>
              <a:t>t</a:t>
            </a:r>
            <a:r>
              <a:rPr lang="en-BE" b="1" dirty="0"/>
              <a:t> </a:t>
            </a:r>
            <a:r>
              <a:rPr lang="nl-BE" b="1" dirty="0"/>
              <a:t>t</a:t>
            </a:r>
            <a:r>
              <a:rPr lang="en-BE" b="1" dirty="0"/>
              <a:t>h</a:t>
            </a:r>
            <a:r>
              <a:rPr lang="nl-BE" b="1" dirty="0"/>
              <a:t>a</a:t>
            </a:r>
            <a:r>
              <a:rPr lang="en-BE" b="1" dirty="0"/>
              <a:t>t </a:t>
            </a:r>
            <a:r>
              <a:rPr lang="nl-BE" b="1" dirty="0"/>
              <a:t>v</a:t>
            </a:r>
            <a:r>
              <a:rPr lang="en-BE" b="1" dirty="0"/>
              <a:t>e</a:t>
            </a:r>
            <a:r>
              <a:rPr lang="nl-BE" b="1" dirty="0"/>
              <a:t>r</a:t>
            </a:r>
            <a:r>
              <a:rPr lang="en-BE" b="1" dirty="0"/>
              <a:t>y </a:t>
            </a:r>
            <a:r>
              <a:rPr lang="nl-BE" b="1" dirty="0"/>
              <a:t>m</a:t>
            </a:r>
            <a:r>
              <a:rPr lang="en-BE" b="1" dirty="0"/>
              <a:t>o</a:t>
            </a:r>
            <a:r>
              <a:rPr lang="nl-BE" b="1" dirty="0"/>
              <a:t>m</a:t>
            </a:r>
            <a:r>
              <a:rPr lang="en-BE" b="1" dirty="0"/>
              <a:t>e</a:t>
            </a:r>
            <a:r>
              <a:rPr lang="nl-BE" b="1" dirty="0"/>
              <a:t>n</a:t>
            </a:r>
            <a:r>
              <a:rPr lang="en-BE" b="1" dirty="0"/>
              <a:t>t</a:t>
            </a:r>
          </a:p>
          <a:p>
            <a:pPr lvl="1"/>
            <a:r>
              <a:rPr lang="nl-BE" dirty="0"/>
              <a:t>Op</a:t>
            </a:r>
            <a:r>
              <a:rPr lang="en-BE" dirty="0"/>
              <a:t>e</a:t>
            </a:r>
            <a:r>
              <a:rPr lang="nl-BE" dirty="0"/>
              <a:t>n</a:t>
            </a:r>
            <a:r>
              <a:rPr lang="en-BE" dirty="0"/>
              <a:t> </a:t>
            </a:r>
            <a:r>
              <a:rPr lang="nl-BE" dirty="0"/>
              <a:t>s</a:t>
            </a:r>
            <a:r>
              <a:rPr lang="en-BE" dirty="0"/>
              <a:t>o</a:t>
            </a:r>
            <a:r>
              <a:rPr lang="nl-BE" dirty="0"/>
              <a:t>u</a:t>
            </a:r>
            <a:r>
              <a:rPr lang="en-BE" dirty="0"/>
              <a:t>r</a:t>
            </a:r>
            <a:r>
              <a:rPr lang="nl-BE" dirty="0"/>
              <a:t>c</a:t>
            </a:r>
            <a:r>
              <a:rPr lang="en-BE" dirty="0"/>
              <a:t>e</a:t>
            </a:r>
          </a:p>
          <a:p>
            <a:pPr lvl="1"/>
            <a:r>
              <a:rPr lang="nl-BE" dirty="0"/>
              <a:t>F</a:t>
            </a:r>
            <a:r>
              <a:rPr lang="en-BE" dirty="0" err="1"/>
              <a:t>ree</a:t>
            </a:r>
            <a:r>
              <a:rPr lang="en-BE" dirty="0"/>
              <a:t> community edition</a:t>
            </a:r>
          </a:p>
          <a:p>
            <a:pPr lvl="1"/>
            <a:r>
              <a:rPr lang="nl-BE" dirty="0"/>
              <a:t>H</a:t>
            </a:r>
            <a:r>
              <a:rPr lang="en-BE" dirty="0"/>
              <a:t>as most features, essential extensions </a:t>
            </a:r>
            <a:r>
              <a:rPr lang="nl-BE" dirty="0"/>
              <a:t>a</a:t>
            </a:r>
            <a:r>
              <a:rPr lang="en-BE" dirty="0"/>
              <a:t>r</a:t>
            </a:r>
            <a:r>
              <a:rPr lang="nl-BE" dirty="0"/>
              <a:t>e</a:t>
            </a:r>
            <a:r>
              <a:rPr lang="en-BE" dirty="0"/>
              <a:t> </a:t>
            </a:r>
            <a:r>
              <a:rPr lang="nl-BE" dirty="0"/>
              <a:t>f</a:t>
            </a:r>
            <a:r>
              <a:rPr lang="en-BE" dirty="0"/>
              <a:t>r</a:t>
            </a:r>
            <a:r>
              <a:rPr lang="nl-BE" dirty="0"/>
              <a:t>e</a:t>
            </a:r>
            <a:r>
              <a:rPr lang="en-BE" dirty="0"/>
              <a:t>e</a:t>
            </a:r>
          </a:p>
          <a:p>
            <a:pPr lvl="2"/>
            <a:r>
              <a:rPr lang="nl-BE" sz="2400" dirty="0"/>
              <a:t>S</a:t>
            </a:r>
            <a:r>
              <a:rPr lang="en-BE" sz="2400" dirty="0"/>
              <a:t>end e</a:t>
            </a:r>
            <a:r>
              <a:rPr lang="nl-BE" sz="2400" dirty="0"/>
              <a:t>m</a:t>
            </a:r>
            <a:r>
              <a:rPr lang="en-BE" sz="2400" dirty="0"/>
              <a:t>a</a:t>
            </a:r>
            <a:r>
              <a:rPr lang="nl-BE" sz="2400" dirty="0"/>
              <a:t>i</a:t>
            </a:r>
            <a:r>
              <a:rPr lang="en-BE" sz="2400" dirty="0"/>
              <a:t>l </a:t>
            </a:r>
            <a:r>
              <a:rPr lang="nl-BE" sz="2400" dirty="0"/>
              <a:t>r</a:t>
            </a:r>
            <a:r>
              <a:rPr lang="en-BE" sz="2400" dirty="0"/>
              <a:t>e</a:t>
            </a:r>
            <a:r>
              <a:rPr lang="nl-BE" sz="2400" dirty="0"/>
              <a:t>p</a:t>
            </a:r>
            <a:r>
              <a:rPr lang="en-BE" sz="2400" dirty="0"/>
              <a:t>l</a:t>
            </a:r>
            <a:r>
              <a:rPr lang="nl-BE" sz="2400" dirty="0"/>
              <a:t>y</a:t>
            </a:r>
            <a:endParaRPr lang="en-BE" sz="2400" dirty="0"/>
          </a:p>
          <a:p>
            <a:pPr lvl="2"/>
            <a:r>
              <a:rPr lang="nl-BE" sz="2400" dirty="0"/>
              <a:t>P</a:t>
            </a:r>
            <a:r>
              <a:rPr lang="en-BE" sz="2400" dirty="0" err="1"/>
              <a:t>rocess</a:t>
            </a:r>
            <a:r>
              <a:rPr lang="en-BE" sz="2400" dirty="0"/>
              <a:t> </a:t>
            </a:r>
            <a:r>
              <a:rPr lang="en-BE" sz="2400" dirty="0" err="1"/>
              <a:t>incom</a:t>
            </a:r>
            <a:r>
              <a:rPr lang="nl-BE" sz="2400" dirty="0"/>
              <a:t>i</a:t>
            </a:r>
            <a:r>
              <a:rPr lang="en-BE" sz="2400" dirty="0"/>
              <a:t>n</a:t>
            </a:r>
            <a:r>
              <a:rPr lang="nl-BE" sz="2400" dirty="0"/>
              <a:t>g</a:t>
            </a:r>
            <a:r>
              <a:rPr lang="en-BE" sz="2400" dirty="0"/>
              <a:t> </a:t>
            </a:r>
            <a:r>
              <a:rPr lang="nl-BE" sz="2400" dirty="0"/>
              <a:t>e</a:t>
            </a:r>
            <a:r>
              <a:rPr lang="en-BE" sz="2400" dirty="0"/>
              <a:t>m</a:t>
            </a:r>
            <a:r>
              <a:rPr lang="nl-BE" sz="2400" dirty="0"/>
              <a:t>a</a:t>
            </a:r>
            <a:r>
              <a:rPr lang="en-BE" sz="2400" dirty="0" err="1"/>
              <a:t>i</a:t>
            </a:r>
            <a:r>
              <a:rPr lang="nl-BE" sz="2400" dirty="0"/>
              <a:t>l</a:t>
            </a:r>
            <a:r>
              <a:rPr lang="en-BE" sz="2400" dirty="0"/>
              <a:t>s</a:t>
            </a:r>
          </a:p>
          <a:p>
            <a:pPr lvl="2"/>
            <a:endParaRPr lang="en-BE" dirty="0"/>
          </a:p>
          <a:p>
            <a:pPr lvl="2"/>
            <a:endParaRPr lang="en-BE" dirty="0"/>
          </a:p>
          <a:p>
            <a:pPr marL="457200" lvl="1" indent="0">
              <a:buNone/>
            </a:pPr>
            <a:r>
              <a:rPr lang="en-BE" dirty="0"/>
              <a:t>-  	Kind of hard </a:t>
            </a:r>
            <a:r>
              <a:rPr lang="nl-BE" dirty="0"/>
              <a:t>a</a:t>
            </a:r>
            <a:r>
              <a:rPr lang="en-BE" dirty="0"/>
              <a:t>t </a:t>
            </a:r>
            <a:r>
              <a:rPr lang="nl-BE" dirty="0"/>
              <a:t>f</a:t>
            </a:r>
            <a:r>
              <a:rPr lang="en-BE" dirty="0" err="1"/>
              <a:t>i</a:t>
            </a:r>
            <a:r>
              <a:rPr lang="nl-BE" dirty="0"/>
              <a:t>r</a:t>
            </a:r>
            <a:r>
              <a:rPr lang="en-BE" dirty="0"/>
              <a:t>s</a:t>
            </a:r>
            <a:r>
              <a:rPr lang="nl-BE" dirty="0"/>
              <a:t>t</a:t>
            </a:r>
            <a:r>
              <a:rPr lang="en-BE" dirty="0"/>
              <a:t> </a:t>
            </a:r>
            <a:br>
              <a:rPr lang="en-BE" dirty="0"/>
            </a:br>
            <a:r>
              <a:rPr lang="en-BE" dirty="0"/>
              <a:t>	(delivery mode</a:t>
            </a:r>
            <a:r>
              <a:rPr lang="nl-BE" dirty="0"/>
              <a:t>l</a:t>
            </a:r>
            <a:r>
              <a:rPr lang="en-BE" dirty="0"/>
              <a:t> </a:t>
            </a:r>
            <a:r>
              <a:rPr lang="nl-BE" dirty="0"/>
              <a:t>e</a:t>
            </a:r>
            <a:r>
              <a:rPr lang="en-BE" dirty="0"/>
              <a:t>v</a:t>
            </a:r>
            <a:r>
              <a:rPr lang="nl-BE" dirty="0"/>
              <a:t>e</a:t>
            </a:r>
            <a:r>
              <a:rPr lang="en-BE" dirty="0"/>
              <a:t>n </a:t>
            </a:r>
            <a:r>
              <a:rPr lang="nl-BE" dirty="0"/>
              <a:t>f</a:t>
            </a:r>
            <a:r>
              <a:rPr lang="en-BE" dirty="0"/>
              <a:t>o</a:t>
            </a:r>
            <a:r>
              <a:rPr lang="nl-BE" dirty="0"/>
              <a:t>r</a:t>
            </a:r>
            <a:r>
              <a:rPr lang="en-BE" dirty="0"/>
              <a:t> </a:t>
            </a:r>
            <a:r>
              <a:rPr lang="nl-BE" dirty="0"/>
              <a:t>i</a:t>
            </a:r>
            <a:r>
              <a:rPr lang="en-BE" dirty="0"/>
              <a:t>n</a:t>
            </a:r>
            <a:r>
              <a:rPr lang="nl-BE" dirty="0"/>
              <a:t>t</a:t>
            </a:r>
            <a:r>
              <a:rPr lang="en-BE" dirty="0"/>
              <a:t>e</a:t>
            </a:r>
            <a:r>
              <a:rPr lang="nl-BE" dirty="0"/>
              <a:t>r</a:t>
            </a:r>
            <a:r>
              <a:rPr lang="en-BE" dirty="0"/>
              <a:t>n</a:t>
            </a:r>
            <a:r>
              <a:rPr lang="nl-BE" dirty="0"/>
              <a:t>a</a:t>
            </a:r>
            <a:r>
              <a:rPr lang="en-BE" dirty="0"/>
              <a:t>l </a:t>
            </a:r>
            <a:r>
              <a:rPr lang="nl-BE" dirty="0"/>
              <a:t>h</a:t>
            </a:r>
            <a:r>
              <a:rPr lang="en-BE" dirty="0"/>
              <a:t>e</a:t>
            </a:r>
            <a:r>
              <a:rPr lang="nl-BE" dirty="0"/>
              <a:t>l</a:t>
            </a:r>
            <a:r>
              <a:rPr lang="en-BE" dirty="0"/>
              <a:t>p</a:t>
            </a:r>
            <a:r>
              <a:rPr lang="nl-BE" dirty="0"/>
              <a:t>d</a:t>
            </a:r>
            <a:r>
              <a:rPr lang="en-BE" dirty="0"/>
              <a:t>e</a:t>
            </a:r>
            <a:r>
              <a:rPr lang="nl-BE" dirty="0"/>
              <a:t>s</a:t>
            </a:r>
            <a:r>
              <a:rPr lang="en-BE" dirty="0"/>
              <a:t>k. </a:t>
            </a:r>
            <a:r>
              <a:rPr lang="nl-BE" dirty="0"/>
              <a:t>T</a:t>
            </a:r>
            <a:r>
              <a:rPr lang="en-BE" dirty="0"/>
              <a:t>o</a:t>
            </a:r>
            <a:r>
              <a:rPr lang="nl-BE" dirty="0"/>
              <a:t>p</a:t>
            </a:r>
            <a:r>
              <a:rPr lang="en-BE" dirty="0"/>
              <a:t> </a:t>
            </a:r>
            <a:r>
              <a:rPr lang="nl-BE" dirty="0"/>
              <a:t>q</a:t>
            </a:r>
            <a:r>
              <a:rPr lang="en-BE" dirty="0"/>
              <a:t>u</a:t>
            </a:r>
            <a:r>
              <a:rPr lang="nl-BE" dirty="0"/>
              <a:t>e</a:t>
            </a:r>
            <a:r>
              <a:rPr lang="en-BE" dirty="0"/>
              <a:t>s</a:t>
            </a:r>
            <a:r>
              <a:rPr lang="nl-BE" dirty="0"/>
              <a:t>t</a:t>
            </a:r>
            <a:r>
              <a:rPr lang="en-BE" dirty="0" err="1"/>
              <a:t>i</a:t>
            </a:r>
            <a:r>
              <a:rPr lang="nl-BE" dirty="0"/>
              <a:t>o</a:t>
            </a:r>
            <a:r>
              <a:rPr lang="en-BE" dirty="0"/>
              <a:t>n </a:t>
            </a:r>
            <a:r>
              <a:rPr lang="nl-BE" dirty="0"/>
              <a:t>a</a:t>
            </a:r>
            <a:r>
              <a:rPr lang="en-BE" dirty="0"/>
              <a:t>t forums!)</a:t>
            </a:r>
          </a:p>
          <a:p>
            <a:pPr marL="457200" lvl="1" indent="0">
              <a:buNone/>
            </a:pPr>
            <a:br>
              <a:rPr lang="en-BE" dirty="0"/>
            </a:br>
            <a:r>
              <a:rPr lang="en-BE" dirty="0"/>
              <a:t>+	Excellent documentation</a:t>
            </a:r>
            <a:br>
              <a:rPr lang="en-BE" dirty="0"/>
            </a:br>
            <a:r>
              <a:rPr lang="en-BE" dirty="0"/>
              <a:t>	</a:t>
            </a:r>
            <a:r>
              <a:rPr lang="nl-BE" dirty="0"/>
              <a:t>D</a:t>
            </a:r>
            <a:r>
              <a:rPr lang="en-BE" dirty="0" err="1"/>
              <a:t>iscussion</a:t>
            </a:r>
            <a:r>
              <a:rPr lang="en-BE" dirty="0"/>
              <a:t> board does not get ignored </a:t>
            </a:r>
            <a:r>
              <a:rPr lang="nl-BE" dirty="0"/>
              <a:t>b</a:t>
            </a:r>
            <a:r>
              <a:rPr lang="en-BE" dirty="0"/>
              <a:t>y </a:t>
            </a:r>
            <a:r>
              <a:rPr lang="nl-BE" dirty="0"/>
              <a:t>C</a:t>
            </a:r>
            <a:r>
              <a:rPr lang="en-BE" dirty="0"/>
              <a:t>o</a:t>
            </a:r>
            <a:r>
              <a:rPr lang="nl-BE" dirty="0"/>
              <a:t>m</a:t>
            </a:r>
            <a:r>
              <a:rPr lang="en-BE" dirty="0"/>
              <a:t>b</a:t>
            </a:r>
            <a:r>
              <a:rPr lang="nl-BE" dirty="0"/>
              <a:t>o</a:t>
            </a:r>
            <a:r>
              <a:rPr lang="en-BE" dirty="0"/>
              <a:t>d</a:t>
            </a:r>
            <a:r>
              <a:rPr lang="nl-BE" dirty="0"/>
              <a:t>o</a:t>
            </a:r>
            <a:r>
              <a:rPr lang="en-BE" dirty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496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Helpdesk guidelines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b="1" dirty="0"/>
              <a:t>Making people used to the helpdesk system</a:t>
            </a:r>
            <a:br>
              <a:rPr lang="en-BE" b="1" dirty="0"/>
            </a:br>
            <a:endParaRPr lang="en-BE" b="1" dirty="0"/>
          </a:p>
          <a:p>
            <a:pPr lvl="1"/>
            <a:r>
              <a:rPr lang="nl-BE" b="1" dirty="0"/>
              <a:t>C</a:t>
            </a:r>
            <a:r>
              <a:rPr lang="en-BE" b="1" dirty="0"/>
              <a:t>o</a:t>
            </a:r>
            <a:r>
              <a:rPr lang="nl-BE" b="1" dirty="0"/>
              <a:t>m</a:t>
            </a:r>
            <a:r>
              <a:rPr lang="en-BE" b="1" dirty="0"/>
              <a:t>m</a:t>
            </a:r>
            <a:r>
              <a:rPr lang="nl-BE" b="1" dirty="0"/>
              <a:t>u</a:t>
            </a:r>
            <a:r>
              <a:rPr lang="en-BE" b="1" dirty="0"/>
              <a:t>n</a:t>
            </a:r>
            <a:r>
              <a:rPr lang="nl-BE" b="1" dirty="0"/>
              <a:t>i</a:t>
            </a:r>
            <a:r>
              <a:rPr lang="en-BE" b="1" dirty="0"/>
              <a:t>c</a:t>
            </a:r>
            <a:r>
              <a:rPr lang="nl-BE" b="1" dirty="0"/>
              <a:t>a</a:t>
            </a:r>
            <a:r>
              <a:rPr lang="en-BE" b="1" dirty="0"/>
              <a:t>t</a:t>
            </a:r>
            <a:r>
              <a:rPr lang="nl-BE" b="1" dirty="0"/>
              <a:t>e</a:t>
            </a:r>
            <a:r>
              <a:rPr lang="en-BE" dirty="0"/>
              <a:t>: why is it implemented?</a:t>
            </a:r>
          </a:p>
          <a:p>
            <a:pPr lvl="2"/>
            <a:r>
              <a:rPr lang="nl-BE" sz="2400" dirty="0"/>
              <a:t>I</a:t>
            </a:r>
            <a:r>
              <a:rPr lang="en-BE" sz="2400" dirty="0" err="1"/>
              <a:t>nternal</a:t>
            </a:r>
            <a:r>
              <a:rPr lang="en-BE" sz="2400" dirty="0"/>
              <a:t> </a:t>
            </a:r>
            <a:r>
              <a:rPr lang="en-BE" sz="2400" dirty="0" err="1"/>
              <a:t>documentatio</a:t>
            </a:r>
            <a:r>
              <a:rPr lang="nl-BE" sz="2400" dirty="0"/>
              <a:t>n</a:t>
            </a:r>
            <a:r>
              <a:rPr lang="en-BE" sz="2400" dirty="0"/>
              <a:t>/</a:t>
            </a:r>
            <a:r>
              <a:rPr lang="nl-BE" sz="2400" dirty="0"/>
              <a:t>k</a:t>
            </a:r>
            <a:r>
              <a:rPr lang="en-BE" sz="2400" dirty="0"/>
              <a:t>n</a:t>
            </a:r>
            <a:r>
              <a:rPr lang="nl-BE" sz="2400" dirty="0"/>
              <a:t>o</a:t>
            </a:r>
            <a:r>
              <a:rPr lang="en-BE" sz="2400" dirty="0"/>
              <a:t>w</a:t>
            </a:r>
            <a:r>
              <a:rPr lang="nl-BE" sz="2400" dirty="0"/>
              <a:t>l</a:t>
            </a:r>
            <a:r>
              <a:rPr lang="en-BE" sz="2400" dirty="0"/>
              <a:t>e</a:t>
            </a:r>
            <a:r>
              <a:rPr lang="nl-BE" sz="2400" dirty="0"/>
              <a:t>d</a:t>
            </a:r>
            <a:r>
              <a:rPr lang="en-BE" sz="2400" dirty="0"/>
              <a:t>g</a:t>
            </a:r>
            <a:r>
              <a:rPr lang="nl-BE" sz="2400" dirty="0"/>
              <a:t>e</a:t>
            </a:r>
            <a:r>
              <a:rPr lang="en-BE" sz="2400" dirty="0"/>
              <a:t>b</a:t>
            </a:r>
            <a:r>
              <a:rPr lang="nl-BE" sz="2400" dirty="0"/>
              <a:t>a</a:t>
            </a:r>
            <a:r>
              <a:rPr lang="en-BE" sz="2400" dirty="0"/>
              <a:t>s</a:t>
            </a:r>
            <a:r>
              <a:rPr lang="nl-BE" sz="2400" dirty="0"/>
              <a:t>e</a:t>
            </a:r>
            <a:endParaRPr lang="en-BE" sz="2400" dirty="0"/>
          </a:p>
          <a:p>
            <a:pPr lvl="2"/>
            <a:r>
              <a:rPr lang="en-BE" sz="2400" dirty="0"/>
              <a:t>Team = multiple people; faster service (meeting? </a:t>
            </a:r>
            <a:r>
              <a:rPr lang="nl-BE" sz="2400" dirty="0"/>
              <a:t>H</a:t>
            </a:r>
            <a:r>
              <a:rPr lang="en-BE" sz="2400" dirty="0" err="1"/>
              <a:t>olidays</a:t>
            </a:r>
            <a:r>
              <a:rPr lang="en-BE" sz="2400" dirty="0"/>
              <a:t>? ...)</a:t>
            </a:r>
          </a:p>
          <a:p>
            <a:pPr marL="914400" lvl="2" indent="0">
              <a:buNone/>
            </a:pPr>
            <a:endParaRPr lang="en-BE" dirty="0"/>
          </a:p>
          <a:p>
            <a:pPr lvl="1"/>
            <a:r>
              <a:rPr lang="en-BE" dirty="0"/>
              <a:t>Be strict in </a:t>
            </a:r>
            <a:r>
              <a:rPr lang="en-BE" b="1" dirty="0" err="1"/>
              <a:t>guid</a:t>
            </a:r>
            <a:r>
              <a:rPr lang="nl-BE" b="1" dirty="0"/>
              <a:t>e</a:t>
            </a:r>
            <a:r>
              <a:rPr lang="en-BE" b="1" dirty="0"/>
              <a:t>l</a:t>
            </a:r>
            <a:r>
              <a:rPr lang="nl-BE" b="1" dirty="0"/>
              <a:t>i</a:t>
            </a:r>
            <a:r>
              <a:rPr lang="en-BE" b="1" dirty="0"/>
              <a:t>n</a:t>
            </a:r>
            <a:r>
              <a:rPr lang="nl-BE" b="1" dirty="0"/>
              <a:t>e</a:t>
            </a:r>
            <a:r>
              <a:rPr lang="en-BE" b="1" dirty="0"/>
              <a:t>s and tr</a:t>
            </a:r>
            <a:r>
              <a:rPr lang="nl-BE" b="1" dirty="0"/>
              <a:t>e</a:t>
            </a:r>
            <a:r>
              <a:rPr lang="en-BE" b="1" dirty="0"/>
              <a:t>a</a:t>
            </a:r>
            <a:r>
              <a:rPr lang="nl-BE" b="1" dirty="0"/>
              <a:t>t</a:t>
            </a:r>
            <a:r>
              <a:rPr lang="en-BE" b="1" dirty="0"/>
              <a:t> </a:t>
            </a:r>
            <a:r>
              <a:rPr lang="nl-BE" b="1" dirty="0"/>
              <a:t>e</a:t>
            </a:r>
            <a:r>
              <a:rPr lang="en-BE" b="1" dirty="0"/>
              <a:t>v</a:t>
            </a:r>
            <a:r>
              <a:rPr lang="nl-BE" b="1" dirty="0"/>
              <a:t>e</a:t>
            </a:r>
            <a:r>
              <a:rPr lang="en-BE" b="1" dirty="0" err="1"/>
              <a:t>ryone</a:t>
            </a:r>
            <a:r>
              <a:rPr lang="en-BE" b="1" dirty="0"/>
              <a:t> in the same way.</a:t>
            </a:r>
          </a:p>
        </p:txBody>
      </p:sp>
    </p:spTree>
    <p:extLst>
      <p:ext uri="{BB962C8B-B14F-4D97-AF65-F5344CB8AC3E}">
        <p14:creationId xmlns:p14="http://schemas.microsoft.com/office/powerpoint/2010/main" val="78992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Our guidelines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nl-BE" b="1" dirty="0"/>
              <a:t>U</a:t>
            </a:r>
            <a:r>
              <a:rPr lang="en-BE" b="1" dirty="0" err="1"/>
              <a:t>rgent</a:t>
            </a:r>
            <a:r>
              <a:rPr lang="en-BE" dirty="0"/>
              <a:t>? Call.</a:t>
            </a:r>
          </a:p>
          <a:p>
            <a:pPr lvl="3"/>
            <a:r>
              <a:rPr lang="nl-BE" sz="2400" dirty="0"/>
              <a:t>C</a:t>
            </a:r>
            <a:r>
              <a:rPr lang="en-BE" sz="2400" dirty="0" err="1"/>
              <a:t>an’t</a:t>
            </a:r>
            <a:r>
              <a:rPr lang="en-BE" sz="2400" dirty="0"/>
              <a:t> work at all</a:t>
            </a:r>
          </a:p>
          <a:p>
            <a:pPr lvl="3"/>
            <a:r>
              <a:rPr lang="nl-BE" sz="2400" dirty="0"/>
              <a:t>C</a:t>
            </a:r>
            <a:r>
              <a:rPr lang="en-BE" sz="2400" dirty="0" err="1"/>
              <a:t>itizen</a:t>
            </a:r>
            <a:r>
              <a:rPr lang="en-BE" sz="2400" dirty="0"/>
              <a:t> in front of user</a:t>
            </a:r>
          </a:p>
          <a:p>
            <a:pPr lvl="1"/>
            <a:r>
              <a:rPr lang="en-BE" b="1" dirty="0"/>
              <a:t>Not urgent</a:t>
            </a:r>
            <a:r>
              <a:rPr lang="en-BE" dirty="0"/>
              <a:t>? Mail.</a:t>
            </a:r>
            <a:endParaRPr lang="en-BE" sz="3200" dirty="0"/>
          </a:p>
          <a:p>
            <a:pPr lvl="3"/>
            <a:r>
              <a:rPr lang="nl-BE" sz="2400" dirty="0"/>
              <a:t>E</a:t>
            </a:r>
            <a:r>
              <a:rPr lang="en-BE" sz="2400" dirty="0" err="1"/>
              <a:t>ven</a:t>
            </a:r>
            <a:r>
              <a:rPr lang="en-BE" sz="2400" dirty="0"/>
              <a:t> if people call, make them mail instead and DO NOT solve it.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D8A91-0D96-4966-9473-B31418ACF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052" y="4249783"/>
            <a:ext cx="4629897" cy="260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89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F41EA-2DB7-49C2-A723-42D170121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H</a:t>
            </a:r>
            <a:r>
              <a:rPr lang="nl-BE" dirty="0"/>
              <a:t>e</a:t>
            </a:r>
            <a:r>
              <a:rPr lang="en-BE" dirty="0"/>
              <a:t>l</a:t>
            </a:r>
            <a:r>
              <a:rPr lang="nl-BE" dirty="0"/>
              <a:t>p</a:t>
            </a:r>
            <a:r>
              <a:rPr lang="en-BE" dirty="0"/>
              <a:t>d</a:t>
            </a:r>
            <a:r>
              <a:rPr lang="nl-BE" dirty="0"/>
              <a:t>e</a:t>
            </a:r>
            <a:r>
              <a:rPr lang="en-BE" dirty="0"/>
              <a:t>s</a:t>
            </a:r>
            <a:r>
              <a:rPr lang="nl-BE" dirty="0"/>
              <a:t>k</a:t>
            </a:r>
            <a:r>
              <a:rPr lang="en-BE" dirty="0"/>
              <a:t> </a:t>
            </a:r>
            <a:r>
              <a:rPr lang="nl-BE" dirty="0"/>
              <a:t>g</a:t>
            </a:r>
            <a:r>
              <a:rPr lang="en-BE" dirty="0"/>
              <a:t>u</a:t>
            </a:r>
            <a:r>
              <a:rPr lang="nl-BE" dirty="0"/>
              <a:t>i</a:t>
            </a:r>
            <a:r>
              <a:rPr lang="en-BE" dirty="0"/>
              <a:t>d</a:t>
            </a:r>
            <a:r>
              <a:rPr lang="nl-BE" dirty="0"/>
              <a:t>e</a:t>
            </a:r>
            <a:r>
              <a:rPr lang="en-BE" dirty="0"/>
              <a:t>l</a:t>
            </a:r>
            <a:r>
              <a:rPr lang="nl-BE" dirty="0"/>
              <a:t>i</a:t>
            </a:r>
            <a:r>
              <a:rPr lang="en-BE" dirty="0"/>
              <a:t>n</a:t>
            </a:r>
            <a:r>
              <a:rPr lang="nl-BE" dirty="0"/>
              <a:t>e</a:t>
            </a:r>
            <a:r>
              <a:rPr lang="en-BE" dirty="0"/>
              <a:t>s</a:t>
            </a:r>
            <a:endParaRPr lang="nl-BE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BB79CCB-0574-4DB3-B4C0-05504243F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046" y="3117667"/>
            <a:ext cx="4817908" cy="3616643"/>
          </a:xfrm>
        </p:spPr>
      </p:pic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A9FC8F67-1462-4B89-B9BE-FF5AC4D1734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nl-BE" b="1" dirty="0"/>
              <a:t>W</a:t>
            </a:r>
            <a:r>
              <a:rPr lang="en-BE" b="1" dirty="0"/>
              <a:t>h</a:t>
            </a:r>
            <a:r>
              <a:rPr lang="nl-BE" b="1" dirty="0"/>
              <a:t>o</a:t>
            </a:r>
            <a:r>
              <a:rPr lang="en-BE" b="1" dirty="0"/>
              <a:t> </a:t>
            </a:r>
            <a:r>
              <a:rPr lang="nl-BE" b="1" dirty="0"/>
              <a:t>k</a:t>
            </a:r>
            <a:r>
              <a:rPr lang="en-BE" b="1" dirty="0"/>
              <a:t>n</a:t>
            </a:r>
            <a:r>
              <a:rPr lang="nl-BE" b="1" dirty="0"/>
              <a:t>o</a:t>
            </a:r>
            <a:r>
              <a:rPr lang="en-BE" b="1" dirty="0"/>
              <a:t>w</a:t>
            </a:r>
            <a:r>
              <a:rPr lang="nl-BE" b="1" dirty="0"/>
              <a:t>s</a:t>
            </a:r>
            <a:r>
              <a:rPr lang="en-BE" b="1" dirty="0"/>
              <a:t> </a:t>
            </a:r>
            <a:r>
              <a:rPr lang="nl-BE" b="1" dirty="0"/>
              <a:t>t</a:t>
            </a:r>
            <a:r>
              <a:rPr lang="en-BE" b="1" dirty="0"/>
              <a:t>h</a:t>
            </a:r>
            <a:r>
              <a:rPr lang="nl-BE" b="1" dirty="0"/>
              <a:t>i</a:t>
            </a:r>
            <a:r>
              <a:rPr lang="en-BE" b="1" dirty="0"/>
              <a:t>s </a:t>
            </a:r>
            <a:r>
              <a:rPr lang="nl-BE" b="1" dirty="0"/>
              <a:t>g</a:t>
            </a:r>
            <a:r>
              <a:rPr lang="en-BE" b="1" dirty="0"/>
              <a:t>u</a:t>
            </a:r>
            <a:r>
              <a:rPr lang="nl-BE" b="1" dirty="0"/>
              <a:t>y</a:t>
            </a:r>
            <a:r>
              <a:rPr lang="en-BE" b="1" dirty="0"/>
              <a:t>?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1201454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Our guidelines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b="1" i="1" dirty="0"/>
              <a:t>“</a:t>
            </a:r>
            <a:r>
              <a:rPr lang="en-GB" i="1" dirty="0"/>
              <a:t>Anyone at Tesla can and should email/talk to anyone else according to what they think is the </a:t>
            </a:r>
            <a:r>
              <a:rPr lang="en-GB" b="1" i="1" dirty="0"/>
              <a:t>fastest way</a:t>
            </a:r>
            <a:r>
              <a:rPr lang="en-GB" i="1" dirty="0"/>
              <a:t> to solve a problem for the benefit of the whole company. You can talk to your manager's manager without his permission, you can talk directly to a VP in another dept, you can talk to me, you can talk to anyone without anyone else's permission.</a:t>
            </a:r>
            <a:r>
              <a:rPr lang="en-BE" i="1" dirty="0"/>
              <a:t>”</a:t>
            </a:r>
          </a:p>
          <a:p>
            <a:endParaRPr lang="en-BE" b="1" dirty="0"/>
          </a:p>
          <a:p>
            <a:r>
              <a:rPr lang="nl-BE" b="1" dirty="0"/>
              <a:t>N</a:t>
            </a:r>
            <a:r>
              <a:rPr lang="en-BE" b="1" dirty="0"/>
              <a:t>o </a:t>
            </a:r>
            <a:r>
              <a:rPr lang="nl-BE" b="1" dirty="0"/>
              <a:t>C</a:t>
            </a:r>
            <a:r>
              <a:rPr lang="en-BE" b="1" dirty="0"/>
              <a:t>C!</a:t>
            </a:r>
          </a:p>
          <a:p>
            <a:pPr lvl="1"/>
            <a:r>
              <a:rPr lang="en-BE" b="1" dirty="0"/>
              <a:t>No other people </a:t>
            </a:r>
            <a:r>
              <a:rPr lang="nl-BE" b="1" dirty="0"/>
              <a:t>i</a:t>
            </a:r>
            <a:r>
              <a:rPr lang="en-BE" b="1" dirty="0"/>
              <a:t>n </a:t>
            </a:r>
            <a:r>
              <a:rPr lang="nl-BE" b="1" dirty="0"/>
              <a:t>b</a:t>
            </a:r>
            <a:r>
              <a:rPr lang="en-BE" b="1" dirty="0"/>
              <a:t>e</a:t>
            </a:r>
            <a:r>
              <a:rPr lang="nl-BE" b="1" dirty="0"/>
              <a:t>t</a:t>
            </a:r>
            <a:r>
              <a:rPr lang="en-BE" b="1" dirty="0"/>
              <a:t>w</a:t>
            </a:r>
            <a:r>
              <a:rPr lang="nl-BE" b="1" dirty="0"/>
              <a:t>e</a:t>
            </a:r>
            <a:r>
              <a:rPr lang="en-BE" b="1" dirty="0"/>
              <a:t>e</a:t>
            </a:r>
            <a:r>
              <a:rPr lang="nl-BE" b="1" dirty="0"/>
              <a:t>n</a:t>
            </a:r>
            <a:r>
              <a:rPr lang="en-BE" b="1" dirty="0"/>
              <a:t> </a:t>
            </a:r>
            <a:r>
              <a:rPr lang="en-BE" b="1" dirty="0">
                <a:sym typeface="Wingdings" panose="05000000000000000000" pitchFamily="2" charset="2"/>
              </a:rPr>
              <a:t> </a:t>
            </a:r>
            <a:r>
              <a:rPr lang="nl-BE" b="1" dirty="0"/>
              <a:t>d</a:t>
            </a:r>
            <a:r>
              <a:rPr lang="en-BE" b="1" dirty="0" err="1"/>
              <a:t>i</a:t>
            </a:r>
            <a:r>
              <a:rPr lang="nl-BE" b="1" dirty="0"/>
              <a:t>r</a:t>
            </a:r>
            <a:r>
              <a:rPr lang="en-BE" b="1" dirty="0"/>
              <a:t>e</a:t>
            </a:r>
            <a:r>
              <a:rPr lang="nl-BE" b="1" dirty="0"/>
              <a:t>c</a:t>
            </a:r>
            <a:r>
              <a:rPr lang="en-BE" b="1" dirty="0"/>
              <a:t>t </a:t>
            </a:r>
            <a:r>
              <a:rPr lang="nl-BE" b="1" dirty="0"/>
              <a:t>c</a:t>
            </a:r>
            <a:r>
              <a:rPr lang="en-BE" b="1" dirty="0"/>
              <a:t>o</a:t>
            </a:r>
            <a:r>
              <a:rPr lang="nl-BE" b="1" dirty="0"/>
              <a:t>m</a:t>
            </a:r>
            <a:r>
              <a:rPr lang="en-BE" b="1" dirty="0"/>
              <a:t>m</a:t>
            </a:r>
            <a:r>
              <a:rPr lang="nl-BE" b="1" dirty="0"/>
              <a:t>u</a:t>
            </a:r>
            <a:r>
              <a:rPr lang="en-BE" b="1" dirty="0"/>
              <a:t>n</a:t>
            </a:r>
            <a:r>
              <a:rPr lang="nl-BE" b="1" dirty="0"/>
              <a:t>i</a:t>
            </a:r>
            <a:r>
              <a:rPr lang="en-BE" b="1" dirty="0"/>
              <a:t>c</a:t>
            </a:r>
            <a:r>
              <a:rPr lang="nl-BE" b="1" dirty="0"/>
              <a:t>a</a:t>
            </a:r>
            <a:r>
              <a:rPr lang="en-BE" b="1" dirty="0" err="1"/>
              <a:t>tion</a:t>
            </a:r>
            <a:br>
              <a:rPr lang="en-BE" b="1" dirty="0"/>
            </a:br>
            <a:endParaRPr lang="en-BE" dirty="0"/>
          </a:p>
          <a:p>
            <a:pPr lvl="1"/>
            <a:r>
              <a:rPr lang="nl-BE" b="1" dirty="0"/>
              <a:t>A</a:t>
            </a:r>
            <a:r>
              <a:rPr lang="en-BE" b="1" dirty="0"/>
              <a:t>l</a:t>
            </a:r>
            <a:r>
              <a:rPr lang="nl-BE" b="1" dirty="0"/>
              <a:t>s</a:t>
            </a:r>
            <a:r>
              <a:rPr lang="en-BE" b="1" dirty="0"/>
              <a:t>o, CC:</a:t>
            </a:r>
            <a:r>
              <a:rPr lang="en-BE" dirty="0"/>
              <a:t> </a:t>
            </a:r>
            <a:r>
              <a:rPr lang="en-BE" b="1" dirty="0"/>
              <a:t>is problematic </a:t>
            </a:r>
            <a:r>
              <a:rPr lang="en-BE" dirty="0"/>
              <a:t>when people start replying to the </a:t>
            </a:r>
            <a:r>
              <a:rPr lang="nl-BE" dirty="0"/>
              <a:t>f</a:t>
            </a:r>
            <a:r>
              <a:rPr lang="en-BE" dirty="0" err="1"/>
              <a:t>i</a:t>
            </a:r>
            <a:r>
              <a:rPr lang="nl-BE" dirty="0"/>
              <a:t>r</a:t>
            </a:r>
            <a:r>
              <a:rPr lang="en-BE" dirty="0"/>
              <a:t>s</a:t>
            </a:r>
            <a:r>
              <a:rPr lang="nl-BE" dirty="0"/>
              <a:t>t</a:t>
            </a:r>
            <a:r>
              <a:rPr lang="en-BE" dirty="0"/>
              <a:t>/original </a:t>
            </a:r>
            <a:r>
              <a:rPr lang="en-BE" dirty="0" err="1"/>
              <a:t>emai</a:t>
            </a:r>
            <a:r>
              <a:rPr lang="nl-BE" dirty="0"/>
              <a:t>l</a:t>
            </a:r>
            <a:br>
              <a:rPr lang="en-BE" dirty="0"/>
            </a:br>
            <a:r>
              <a:rPr lang="en-BE" dirty="0"/>
              <a:t>=&gt; creates new </a:t>
            </a:r>
            <a:r>
              <a:rPr lang="en-BE" dirty="0" err="1"/>
              <a:t>Ti</a:t>
            </a:r>
            <a:r>
              <a:rPr lang="nl-BE" dirty="0"/>
              <a:t>c</a:t>
            </a:r>
            <a:r>
              <a:rPr lang="en-BE" dirty="0"/>
              <a:t>k</a:t>
            </a:r>
            <a:r>
              <a:rPr lang="nl-BE" dirty="0"/>
              <a:t>e</a:t>
            </a:r>
            <a:r>
              <a:rPr lang="en-BE" dirty="0"/>
              <a:t>t </a:t>
            </a:r>
            <a:r>
              <a:rPr lang="nl-BE" dirty="0"/>
              <a:t>p</a:t>
            </a:r>
            <a:r>
              <a:rPr lang="en-BE" dirty="0"/>
              <a:t>e</a:t>
            </a:r>
            <a:r>
              <a:rPr lang="nl-BE" dirty="0"/>
              <a:t>r</a:t>
            </a:r>
            <a:r>
              <a:rPr lang="en-BE" dirty="0"/>
              <a:t> </a:t>
            </a:r>
            <a:r>
              <a:rPr lang="nl-BE" dirty="0"/>
              <a:t>e</a:t>
            </a:r>
            <a:r>
              <a:rPr lang="en-BE" dirty="0"/>
              <a:t>-</a:t>
            </a:r>
            <a:r>
              <a:rPr lang="nl-BE" dirty="0"/>
              <a:t>m</a:t>
            </a:r>
            <a:r>
              <a:rPr lang="en-BE" dirty="0"/>
              <a:t>a</a:t>
            </a:r>
            <a:r>
              <a:rPr lang="nl-BE" dirty="0"/>
              <a:t>i</a:t>
            </a:r>
            <a:r>
              <a:rPr lang="en-BE" dirty="0"/>
              <a:t>l *</a:t>
            </a:r>
            <a:endParaRPr lang="en-BE" b="1" dirty="0"/>
          </a:p>
          <a:p>
            <a:pPr lvl="1"/>
            <a:endParaRPr lang="en-BE" dirty="0"/>
          </a:p>
          <a:p>
            <a:pPr marL="457200" lvl="1" indent="0">
              <a:buNone/>
            </a:pP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602982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F41EA-2DB7-49C2-A723-42D170121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H</a:t>
            </a:r>
            <a:r>
              <a:rPr lang="nl-BE" dirty="0"/>
              <a:t>e</a:t>
            </a:r>
            <a:r>
              <a:rPr lang="en-BE" dirty="0"/>
              <a:t>l</a:t>
            </a:r>
            <a:r>
              <a:rPr lang="nl-BE" dirty="0"/>
              <a:t>p</a:t>
            </a:r>
            <a:r>
              <a:rPr lang="en-BE" dirty="0"/>
              <a:t>d</a:t>
            </a:r>
            <a:r>
              <a:rPr lang="nl-BE" dirty="0"/>
              <a:t>e</a:t>
            </a:r>
            <a:r>
              <a:rPr lang="en-BE" dirty="0"/>
              <a:t>s</a:t>
            </a:r>
            <a:r>
              <a:rPr lang="nl-BE" dirty="0"/>
              <a:t>k</a:t>
            </a:r>
            <a:r>
              <a:rPr lang="en-BE" dirty="0"/>
              <a:t> </a:t>
            </a:r>
            <a:r>
              <a:rPr lang="nl-BE" dirty="0"/>
              <a:t>g</a:t>
            </a:r>
            <a:r>
              <a:rPr lang="en-BE" dirty="0"/>
              <a:t>u</a:t>
            </a:r>
            <a:r>
              <a:rPr lang="nl-BE" dirty="0"/>
              <a:t>i</a:t>
            </a:r>
            <a:r>
              <a:rPr lang="en-BE" dirty="0"/>
              <a:t>d</a:t>
            </a:r>
            <a:r>
              <a:rPr lang="nl-BE" dirty="0"/>
              <a:t>e</a:t>
            </a:r>
            <a:r>
              <a:rPr lang="en-BE" dirty="0"/>
              <a:t>l</a:t>
            </a:r>
            <a:r>
              <a:rPr lang="nl-BE" dirty="0"/>
              <a:t>i</a:t>
            </a:r>
            <a:r>
              <a:rPr lang="en-BE" dirty="0"/>
              <a:t>n</a:t>
            </a:r>
            <a:r>
              <a:rPr lang="nl-BE" dirty="0"/>
              <a:t>e</a:t>
            </a:r>
            <a:r>
              <a:rPr lang="en-BE" dirty="0"/>
              <a:t>s</a:t>
            </a:r>
            <a:endParaRPr lang="nl-B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BB3553-1D41-433C-8B6D-B52B87B128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373"/>
          <a:stretch/>
        </p:blipFill>
        <p:spPr>
          <a:xfrm>
            <a:off x="778331" y="2136018"/>
            <a:ext cx="3700701" cy="375285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ACD0DA-2181-4D7D-AD40-F4D2C5B06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0" y="2136018"/>
            <a:ext cx="66675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78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F41EA-2DB7-49C2-A723-42D170121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H</a:t>
            </a:r>
            <a:r>
              <a:rPr lang="nl-BE" dirty="0"/>
              <a:t>e</a:t>
            </a:r>
            <a:r>
              <a:rPr lang="en-BE" dirty="0"/>
              <a:t>l</a:t>
            </a:r>
            <a:r>
              <a:rPr lang="nl-BE" dirty="0"/>
              <a:t>p</a:t>
            </a:r>
            <a:r>
              <a:rPr lang="en-BE" dirty="0"/>
              <a:t>d</a:t>
            </a:r>
            <a:r>
              <a:rPr lang="nl-BE" dirty="0"/>
              <a:t>e</a:t>
            </a:r>
            <a:r>
              <a:rPr lang="en-BE" dirty="0"/>
              <a:t>s</a:t>
            </a:r>
            <a:r>
              <a:rPr lang="nl-BE" dirty="0"/>
              <a:t>k</a:t>
            </a:r>
            <a:r>
              <a:rPr lang="en-BE" dirty="0"/>
              <a:t> </a:t>
            </a:r>
            <a:r>
              <a:rPr lang="nl-BE" dirty="0"/>
              <a:t>g</a:t>
            </a:r>
            <a:r>
              <a:rPr lang="en-BE" dirty="0"/>
              <a:t>u</a:t>
            </a:r>
            <a:r>
              <a:rPr lang="nl-BE" dirty="0"/>
              <a:t>i</a:t>
            </a:r>
            <a:r>
              <a:rPr lang="en-BE" dirty="0"/>
              <a:t>d</a:t>
            </a:r>
            <a:r>
              <a:rPr lang="nl-BE" dirty="0"/>
              <a:t>e</a:t>
            </a:r>
            <a:r>
              <a:rPr lang="en-BE" dirty="0"/>
              <a:t>l</a:t>
            </a:r>
            <a:r>
              <a:rPr lang="nl-BE" dirty="0"/>
              <a:t>i</a:t>
            </a:r>
            <a:r>
              <a:rPr lang="en-BE" dirty="0"/>
              <a:t>n</a:t>
            </a:r>
            <a:r>
              <a:rPr lang="nl-BE" dirty="0"/>
              <a:t>e</a:t>
            </a:r>
            <a:r>
              <a:rPr lang="en-BE" dirty="0"/>
              <a:t>s</a:t>
            </a:r>
            <a:endParaRPr lang="nl-B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A94237-2ABB-4426-8A86-FC9F2514F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C</a:t>
            </a:r>
            <a:r>
              <a:rPr lang="nl-BE" dirty="0"/>
              <a:t>a</a:t>
            </a:r>
            <a:r>
              <a:rPr lang="en-BE" dirty="0"/>
              <a:t>l</a:t>
            </a:r>
            <a:r>
              <a:rPr lang="nl-BE" dirty="0"/>
              <a:t>l</a:t>
            </a:r>
            <a:r>
              <a:rPr lang="en-BE" dirty="0"/>
              <a:t>e</a:t>
            </a:r>
            <a:r>
              <a:rPr lang="nl-BE" dirty="0"/>
              <a:t>r</a:t>
            </a:r>
            <a:r>
              <a:rPr lang="en-BE" dirty="0"/>
              <a:t>s </a:t>
            </a:r>
            <a:r>
              <a:rPr lang="nl-BE" dirty="0"/>
              <a:t>h</a:t>
            </a:r>
            <a:r>
              <a:rPr lang="en-BE" dirty="0"/>
              <a:t>a</a:t>
            </a:r>
            <a:r>
              <a:rPr lang="nl-BE" dirty="0"/>
              <a:t>v</a:t>
            </a:r>
            <a:r>
              <a:rPr lang="en-BE" dirty="0"/>
              <a:t>e (least) </a:t>
            </a:r>
            <a:r>
              <a:rPr lang="nl-BE" dirty="0"/>
              <a:t>f</a:t>
            </a:r>
            <a:r>
              <a:rPr lang="en-BE" dirty="0" err="1"/>
              <a:t>avorite</a:t>
            </a:r>
            <a:r>
              <a:rPr lang="en-BE" dirty="0"/>
              <a:t> agents.</a:t>
            </a:r>
            <a:br>
              <a:rPr lang="en-BE" dirty="0"/>
            </a:br>
            <a:r>
              <a:rPr lang="en-BE" dirty="0"/>
              <a:t>Agents have (least) </a:t>
            </a:r>
            <a:r>
              <a:rPr lang="en-BE" dirty="0" err="1"/>
              <a:t>favorite</a:t>
            </a:r>
            <a:r>
              <a:rPr lang="en-BE" dirty="0"/>
              <a:t> callers.</a:t>
            </a:r>
            <a:br>
              <a:rPr lang="en-BE" dirty="0"/>
            </a:br>
            <a:br>
              <a:rPr lang="en-BE" dirty="0"/>
            </a:br>
            <a:r>
              <a:rPr lang="nl-BE" dirty="0"/>
              <a:t>C</a:t>
            </a:r>
            <a:r>
              <a:rPr lang="en-BE" dirty="0"/>
              <a:t>a</a:t>
            </a:r>
            <a:r>
              <a:rPr lang="nl-BE" dirty="0"/>
              <a:t>l</a:t>
            </a:r>
            <a:r>
              <a:rPr lang="en-BE" dirty="0"/>
              <a:t>l</a:t>
            </a:r>
            <a:r>
              <a:rPr lang="nl-BE" dirty="0"/>
              <a:t>e</a:t>
            </a:r>
            <a:r>
              <a:rPr lang="en-BE" dirty="0"/>
              <a:t>r</a:t>
            </a:r>
            <a:r>
              <a:rPr lang="nl-BE" dirty="0"/>
              <a:t>s</a:t>
            </a:r>
            <a:r>
              <a:rPr lang="en-BE" dirty="0"/>
              <a:t> </a:t>
            </a:r>
            <a:r>
              <a:rPr lang="nl-BE" dirty="0"/>
              <a:t>l</a:t>
            </a:r>
            <a:r>
              <a:rPr lang="en-BE" dirty="0" err="1"/>
              <a:t>i</a:t>
            </a:r>
            <a:r>
              <a:rPr lang="nl-BE" dirty="0"/>
              <a:t>k</a:t>
            </a:r>
            <a:r>
              <a:rPr lang="en-BE" dirty="0"/>
              <a:t>e </a:t>
            </a:r>
            <a:r>
              <a:rPr lang="nl-BE" dirty="0"/>
              <a:t>t</a:t>
            </a:r>
            <a:r>
              <a:rPr lang="en-BE" dirty="0"/>
              <a:t>o ...</a:t>
            </a:r>
          </a:p>
          <a:p>
            <a:pPr lvl="1"/>
            <a:r>
              <a:rPr lang="nl-BE" b="1" dirty="0"/>
              <a:t>S</a:t>
            </a:r>
            <a:r>
              <a:rPr lang="en-BE" b="1" dirty="0"/>
              <a:t>end personal emails (instead of helpdesk) </a:t>
            </a:r>
            <a:r>
              <a:rPr lang="en-BE" b="1" dirty="0">
                <a:sym typeface="Wingdings" panose="05000000000000000000" pitchFamily="2" charset="2"/>
              </a:rPr>
              <a:t> </a:t>
            </a:r>
            <a:r>
              <a:rPr lang="en-BE" b="1" dirty="0" err="1">
                <a:sym typeface="Wingdings" panose="05000000000000000000" pitchFamily="2" charset="2"/>
              </a:rPr>
              <a:t>bounc</a:t>
            </a:r>
            <a:r>
              <a:rPr lang="nl-BE" b="1" dirty="0">
                <a:sym typeface="Wingdings" panose="05000000000000000000" pitchFamily="2" charset="2"/>
              </a:rPr>
              <a:t>e</a:t>
            </a:r>
            <a:r>
              <a:rPr lang="en-BE" dirty="0">
                <a:sym typeface="Wingdings" panose="05000000000000000000" pitchFamily="2" charset="2"/>
              </a:rPr>
              <a:t>.</a:t>
            </a:r>
          </a:p>
          <a:p>
            <a:pPr lvl="2"/>
            <a:r>
              <a:rPr lang="nl-BE" sz="2400" dirty="0">
                <a:sym typeface="Wingdings" panose="05000000000000000000" pitchFamily="2" charset="2"/>
              </a:rPr>
              <a:t>P</a:t>
            </a:r>
            <a:r>
              <a:rPr lang="en-BE" sz="2400" dirty="0">
                <a:sym typeface="Wingdings" panose="05000000000000000000" pitchFamily="2" charset="2"/>
              </a:rPr>
              <a:t>r</a:t>
            </a:r>
            <a:r>
              <a:rPr lang="nl-BE" sz="2400" dirty="0">
                <a:sym typeface="Wingdings" panose="05000000000000000000" pitchFamily="2" charset="2"/>
              </a:rPr>
              <a:t>o</a:t>
            </a:r>
            <a:r>
              <a:rPr lang="en-BE" sz="2400" dirty="0" err="1">
                <a:sym typeface="Wingdings" panose="05000000000000000000" pitchFamily="2" charset="2"/>
              </a:rPr>
              <a:t>blems</a:t>
            </a:r>
            <a:r>
              <a:rPr lang="en-BE" sz="2400" dirty="0">
                <a:sym typeface="Wingdings" panose="05000000000000000000" pitchFamily="2" charset="2"/>
              </a:rPr>
              <a:t> usually last longer if agent is ab</a:t>
            </a:r>
            <a:r>
              <a:rPr lang="nl-BE" sz="2400" dirty="0">
                <a:sym typeface="Wingdings" panose="05000000000000000000" pitchFamily="2" charset="2"/>
              </a:rPr>
              <a:t>s</a:t>
            </a:r>
            <a:r>
              <a:rPr lang="en-BE" sz="2400" dirty="0">
                <a:sym typeface="Wingdings" panose="05000000000000000000" pitchFamily="2" charset="2"/>
              </a:rPr>
              <a:t>e</a:t>
            </a:r>
            <a:r>
              <a:rPr lang="nl-BE" sz="2400" dirty="0">
                <a:sym typeface="Wingdings" panose="05000000000000000000" pitchFamily="2" charset="2"/>
              </a:rPr>
              <a:t>n</a:t>
            </a:r>
            <a:r>
              <a:rPr lang="en-BE" sz="2400" dirty="0">
                <a:sym typeface="Wingdings" panose="05000000000000000000" pitchFamily="2" charset="2"/>
              </a:rPr>
              <a:t>t/</a:t>
            </a:r>
            <a:r>
              <a:rPr lang="nl-BE" sz="2400" dirty="0">
                <a:sym typeface="Wingdings" panose="05000000000000000000" pitchFamily="2" charset="2"/>
              </a:rPr>
              <a:t>b</a:t>
            </a:r>
            <a:r>
              <a:rPr lang="en-BE" sz="2400" dirty="0">
                <a:sym typeface="Wingdings" panose="05000000000000000000" pitchFamily="2" charset="2"/>
              </a:rPr>
              <a:t>u</a:t>
            </a:r>
            <a:r>
              <a:rPr lang="nl-BE" sz="2400" dirty="0">
                <a:sym typeface="Wingdings" panose="05000000000000000000" pitchFamily="2" charset="2"/>
              </a:rPr>
              <a:t>s</a:t>
            </a:r>
            <a:r>
              <a:rPr lang="en-BE" sz="2400" dirty="0">
                <a:sym typeface="Wingdings" panose="05000000000000000000" pitchFamily="2" charset="2"/>
              </a:rPr>
              <a:t>y.</a:t>
            </a:r>
          </a:p>
          <a:p>
            <a:pPr lvl="2"/>
            <a:r>
              <a:rPr lang="en-BE" sz="2400" dirty="0">
                <a:sym typeface="Wingdings" panose="05000000000000000000" pitchFamily="2" charset="2"/>
              </a:rPr>
              <a:t>Registration of the problem takes more time or doesn’t happen</a:t>
            </a:r>
          </a:p>
          <a:p>
            <a:endParaRPr lang="en-BE" dirty="0">
              <a:sym typeface="Wingdings" panose="05000000000000000000" pitchFamily="2" charset="2"/>
            </a:endParaRPr>
          </a:p>
          <a:p>
            <a:pPr lvl="1"/>
            <a:r>
              <a:rPr lang="en-BE" b="1" dirty="0">
                <a:sym typeface="Wingdings" panose="05000000000000000000" pitchFamily="2" charset="2"/>
              </a:rPr>
              <a:t>Like to s</a:t>
            </a:r>
            <a:r>
              <a:rPr lang="nl-BE" b="1" dirty="0">
                <a:sym typeface="Wingdings" panose="05000000000000000000" pitchFamily="2" charset="2"/>
              </a:rPr>
              <a:t>t</a:t>
            </a:r>
            <a:r>
              <a:rPr lang="en-BE" b="1" dirty="0">
                <a:sym typeface="Wingdings" panose="05000000000000000000" pitchFamily="2" charset="2"/>
              </a:rPr>
              <a:t>a</a:t>
            </a:r>
            <a:r>
              <a:rPr lang="nl-BE" b="1" dirty="0">
                <a:sym typeface="Wingdings" panose="05000000000000000000" pitchFamily="2" charset="2"/>
              </a:rPr>
              <a:t>r</a:t>
            </a:r>
            <a:r>
              <a:rPr lang="en-BE" b="1" dirty="0">
                <a:sym typeface="Wingdings" panose="05000000000000000000" pitchFamily="2" charset="2"/>
              </a:rPr>
              <a:t>t </a:t>
            </a:r>
            <a:r>
              <a:rPr lang="nl-BE" b="1" dirty="0">
                <a:sym typeface="Wingdings" panose="05000000000000000000" pitchFamily="2" charset="2"/>
              </a:rPr>
              <a:t>e</a:t>
            </a:r>
            <a:r>
              <a:rPr lang="en-BE" b="1" dirty="0">
                <a:sym typeface="Wingdings" panose="05000000000000000000" pitchFamily="2" charset="2"/>
              </a:rPr>
              <a:t>m</a:t>
            </a:r>
            <a:r>
              <a:rPr lang="nl-BE" b="1" dirty="0">
                <a:sym typeface="Wingdings" panose="05000000000000000000" pitchFamily="2" charset="2"/>
              </a:rPr>
              <a:t>a</a:t>
            </a:r>
            <a:r>
              <a:rPr lang="en-BE" b="1" dirty="0" err="1">
                <a:sym typeface="Wingdings" panose="05000000000000000000" pitchFamily="2" charset="2"/>
              </a:rPr>
              <a:t>i</a:t>
            </a:r>
            <a:r>
              <a:rPr lang="nl-BE" b="1" dirty="0">
                <a:sym typeface="Wingdings" panose="05000000000000000000" pitchFamily="2" charset="2"/>
              </a:rPr>
              <a:t>l</a:t>
            </a:r>
            <a:r>
              <a:rPr lang="en-BE" b="1" dirty="0">
                <a:sym typeface="Wingdings" panose="05000000000000000000" pitchFamily="2" charset="2"/>
              </a:rPr>
              <a:t>s </a:t>
            </a:r>
            <a:r>
              <a:rPr lang="nl-BE" b="1" dirty="0">
                <a:sym typeface="Wingdings" panose="05000000000000000000" pitchFamily="2" charset="2"/>
              </a:rPr>
              <a:t>t</a:t>
            </a:r>
            <a:r>
              <a:rPr lang="en-BE" b="1" dirty="0">
                <a:sym typeface="Wingdings" panose="05000000000000000000" pitchFamily="2" charset="2"/>
              </a:rPr>
              <a:t>o (</a:t>
            </a:r>
            <a:r>
              <a:rPr lang="nl-BE" b="1" dirty="0">
                <a:sym typeface="Wingdings" panose="05000000000000000000" pitchFamily="2" charset="2"/>
              </a:rPr>
              <a:t>o</a:t>
            </a:r>
            <a:r>
              <a:rPr lang="en-BE" b="1" dirty="0">
                <a:sym typeface="Wingdings" panose="05000000000000000000" pitchFamily="2" charset="2"/>
              </a:rPr>
              <a:t>u</a:t>
            </a:r>
            <a:r>
              <a:rPr lang="nl-BE" b="1" dirty="0">
                <a:sym typeface="Wingdings" panose="05000000000000000000" pitchFamily="2" charset="2"/>
              </a:rPr>
              <a:t>r</a:t>
            </a:r>
            <a:r>
              <a:rPr lang="en-BE" b="1" dirty="0">
                <a:sym typeface="Wingdings" panose="05000000000000000000" pitchFamily="2" charset="2"/>
              </a:rPr>
              <a:t>) </a:t>
            </a:r>
            <a:r>
              <a:rPr lang="nl-BE" b="1" dirty="0">
                <a:sym typeface="Wingdings" panose="05000000000000000000" pitchFamily="2" charset="2"/>
              </a:rPr>
              <a:t>s</a:t>
            </a:r>
            <a:r>
              <a:rPr lang="en-BE" b="1" dirty="0">
                <a:sym typeface="Wingdings" panose="05000000000000000000" pitchFamily="2" charset="2"/>
              </a:rPr>
              <a:t>h</a:t>
            </a:r>
            <a:r>
              <a:rPr lang="nl-BE" b="1" dirty="0">
                <a:sym typeface="Wingdings" panose="05000000000000000000" pitchFamily="2" charset="2"/>
              </a:rPr>
              <a:t>a</a:t>
            </a:r>
            <a:r>
              <a:rPr lang="en-BE" b="1" dirty="0">
                <a:sym typeface="Wingdings" panose="05000000000000000000" pitchFamily="2" charset="2"/>
              </a:rPr>
              <a:t>r</a:t>
            </a:r>
            <a:r>
              <a:rPr lang="nl-BE" b="1" dirty="0">
                <a:sym typeface="Wingdings" panose="05000000000000000000" pitchFamily="2" charset="2"/>
              </a:rPr>
              <a:t>e</a:t>
            </a:r>
            <a:r>
              <a:rPr lang="en-BE" b="1" dirty="0">
                <a:sym typeface="Wingdings" panose="05000000000000000000" pitchFamily="2" charset="2"/>
              </a:rPr>
              <a:t>d </a:t>
            </a:r>
            <a:r>
              <a:rPr lang="nl-BE" b="1" dirty="0">
                <a:sym typeface="Wingdings" panose="05000000000000000000" pitchFamily="2" charset="2"/>
              </a:rPr>
              <a:t>h</a:t>
            </a:r>
            <a:r>
              <a:rPr lang="en-BE" b="1" dirty="0" err="1">
                <a:sym typeface="Wingdings" panose="05000000000000000000" pitchFamily="2" charset="2"/>
              </a:rPr>
              <a:t>elpdesk</a:t>
            </a:r>
            <a:r>
              <a:rPr lang="en-BE" b="1" dirty="0">
                <a:sym typeface="Wingdings" panose="05000000000000000000" pitchFamily="2" charset="2"/>
              </a:rPr>
              <a:t> w</a:t>
            </a:r>
            <a:r>
              <a:rPr lang="nl-BE" b="1" dirty="0">
                <a:sym typeface="Wingdings" panose="05000000000000000000" pitchFamily="2" charset="2"/>
              </a:rPr>
              <a:t>i</a:t>
            </a:r>
            <a:r>
              <a:rPr lang="en-BE" b="1" dirty="0">
                <a:sym typeface="Wingdings" panose="05000000000000000000" pitchFamily="2" charset="2"/>
              </a:rPr>
              <a:t>t</a:t>
            </a:r>
            <a:r>
              <a:rPr lang="nl-BE" b="1" dirty="0">
                <a:sym typeface="Wingdings" panose="05000000000000000000" pitchFamily="2" charset="2"/>
              </a:rPr>
              <a:t>h</a:t>
            </a:r>
            <a:r>
              <a:rPr lang="en-BE" b="1" dirty="0">
                <a:sym typeface="Wingdings" panose="05000000000000000000" pitchFamily="2" charset="2"/>
              </a:rPr>
              <a:t> “</a:t>
            </a:r>
            <a:r>
              <a:rPr lang="nl-BE" b="1" dirty="0">
                <a:sym typeface="Wingdings" panose="05000000000000000000" pitchFamily="2" charset="2"/>
              </a:rPr>
              <a:t>H</a:t>
            </a:r>
            <a:r>
              <a:rPr lang="en-BE" b="1" dirty="0">
                <a:sym typeface="Wingdings" panose="05000000000000000000" pitchFamily="2" charset="2"/>
              </a:rPr>
              <a:t>e</a:t>
            </a:r>
            <a:r>
              <a:rPr lang="nl-BE" b="1" dirty="0">
                <a:sym typeface="Wingdings" panose="05000000000000000000" pitchFamily="2" charset="2"/>
              </a:rPr>
              <a:t>y</a:t>
            </a:r>
            <a:r>
              <a:rPr lang="en-BE" b="1" dirty="0">
                <a:sym typeface="Wingdings" panose="05000000000000000000" pitchFamily="2" charset="2"/>
              </a:rPr>
              <a:t> </a:t>
            </a:r>
            <a:r>
              <a:rPr lang="nl-BE" b="1" dirty="0">
                <a:sym typeface="Wingdings" panose="05000000000000000000" pitchFamily="2" charset="2"/>
              </a:rPr>
              <a:t>J</a:t>
            </a:r>
            <a:r>
              <a:rPr lang="en-BE" b="1" dirty="0">
                <a:sym typeface="Wingdings" panose="05000000000000000000" pitchFamily="2" charset="2"/>
              </a:rPr>
              <a:t>e</a:t>
            </a:r>
            <a:r>
              <a:rPr lang="nl-BE" b="1" dirty="0">
                <a:sym typeface="Wingdings" panose="05000000000000000000" pitchFamily="2" charset="2"/>
              </a:rPr>
              <a:t>f</a:t>
            </a:r>
            <a:r>
              <a:rPr lang="en-BE" b="1" dirty="0">
                <a:sym typeface="Wingdings" panose="05000000000000000000" pitchFamily="2" charset="2"/>
              </a:rPr>
              <a:t>f</a:t>
            </a:r>
            <a:r>
              <a:rPr lang="nl-BE" b="1" dirty="0">
                <a:sym typeface="Wingdings" panose="05000000000000000000" pitchFamily="2" charset="2"/>
              </a:rPr>
              <a:t>r</a:t>
            </a:r>
            <a:r>
              <a:rPr lang="en-BE" b="1" dirty="0" err="1">
                <a:sym typeface="Wingdings" panose="05000000000000000000" pitchFamily="2" charset="2"/>
              </a:rPr>
              <a:t>ey</a:t>
            </a:r>
            <a:r>
              <a:rPr lang="en-BE" b="1" dirty="0">
                <a:sym typeface="Wingdings" panose="05000000000000000000" pitchFamily="2" charset="2"/>
              </a:rPr>
              <a:t>!”</a:t>
            </a:r>
          </a:p>
          <a:p>
            <a:pPr lvl="2"/>
            <a:r>
              <a:rPr lang="nl-BE" sz="2400" dirty="0"/>
              <a:t>T</a:t>
            </a:r>
            <a:r>
              <a:rPr lang="en-BE" sz="2400" dirty="0"/>
              <a:t>h</a:t>
            </a:r>
            <a:r>
              <a:rPr lang="nl-BE" sz="2400" dirty="0"/>
              <a:t>e</a:t>
            </a:r>
            <a:r>
              <a:rPr lang="en-BE" sz="2400" dirty="0"/>
              <a:t> </a:t>
            </a:r>
            <a:r>
              <a:rPr lang="nl-BE" sz="2400" dirty="0"/>
              <a:t>h</a:t>
            </a:r>
            <a:r>
              <a:rPr lang="en-BE" sz="2400" dirty="0"/>
              <a:t>e</a:t>
            </a:r>
            <a:r>
              <a:rPr lang="nl-BE" sz="2400" dirty="0"/>
              <a:t>l</a:t>
            </a:r>
            <a:r>
              <a:rPr lang="en-BE" sz="2400" dirty="0"/>
              <a:t>p</a:t>
            </a:r>
            <a:r>
              <a:rPr lang="nl-BE" sz="2400" dirty="0"/>
              <a:t>d</a:t>
            </a:r>
            <a:r>
              <a:rPr lang="en-BE" sz="2400" dirty="0"/>
              <a:t>e</a:t>
            </a:r>
            <a:r>
              <a:rPr lang="nl-BE" sz="2400" dirty="0"/>
              <a:t>s</a:t>
            </a:r>
            <a:r>
              <a:rPr lang="en-BE" sz="2400" dirty="0"/>
              <a:t>k </a:t>
            </a:r>
            <a:r>
              <a:rPr lang="nl-BE" sz="2400" dirty="0"/>
              <a:t>t</a:t>
            </a:r>
            <a:r>
              <a:rPr lang="en-BE" sz="2400" dirty="0"/>
              <a:t>e</a:t>
            </a:r>
            <a:r>
              <a:rPr lang="nl-BE" sz="2400" dirty="0"/>
              <a:t>a</a:t>
            </a:r>
            <a:r>
              <a:rPr lang="en-BE" sz="2400" dirty="0"/>
              <a:t>m </a:t>
            </a:r>
            <a:r>
              <a:rPr lang="nl-BE" sz="2400" dirty="0"/>
              <a:t>s</a:t>
            </a:r>
            <a:r>
              <a:rPr lang="en-BE" sz="2400" dirty="0"/>
              <a:t>h</a:t>
            </a:r>
            <a:r>
              <a:rPr lang="nl-BE" sz="2400" dirty="0"/>
              <a:t>o</a:t>
            </a:r>
            <a:r>
              <a:rPr lang="en-BE" sz="2400" dirty="0"/>
              <a:t>u</a:t>
            </a:r>
            <a:r>
              <a:rPr lang="nl-BE" sz="2400" dirty="0"/>
              <a:t>l</a:t>
            </a:r>
            <a:r>
              <a:rPr lang="en-BE" sz="2400" dirty="0"/>
              <a:t>d </a:t>
            </a:r>
            <a:r>
              <a:rPr lang="nl-BE" sz="2400" dirty="0"/>
              <a:t>a</a:t>
            </a:r>
            <a:r>
              <a:rPr lang="en-BE" sz="2400" dirty="0"/>
              <a:t>s</a:t>
            </a:r>
            <a:r>
              <a:rPr lang="nl-BE" sz="2400" dirty="0"/>
              <a:t>s</a:t>
            </a:r>
            <a:r>
              <a:rPr lang="en-BE" sz="2400" dirty="0" err="1"/>
              <a:t>i</a:t>
            </a:r>
            <a:r>
              <a:rPr lang="nl-BE" sz="2400" dirty="0"/>
              <a:t>g</a:t>
            </a:r>
            <a:r>
              <a:rPr lang="en-BE" sz="2400" dirty="0"/>
              <a:t>n </a:t>
            </a:r>
            <a:r>
              <a:rPr lang="nl-BE" sz="2400" dirty="0"/>
              <a:t>t</a:t>
            </a:r>
            <a:r>
              <a:rPr lang="en-BE" sz="2400" dirty="0" err="1"/>
              <a:t>i</a:t>
            </a:r>
            <a:r>
              <a:rPr lang="nl-BE" sz="2400" dirty="0"/>
              <a:t>c</a:t>
            </a:r>
            <a:r>
              <a:rPr lang="en-BE" sz="2400" dirty="0"/>
              <a:t>k</a:t>
            </a:r>
            <a:r>
              <a:rPr lang="nl-BE" sz="2400" dirty="0"/>
              <a:t>e</a:t>
            </a:r>
            <a:r>
              <a:rPr lang="en-BE" sz="2400" dirty="0"/>
              <a:t>t</a:t>
            </a:r>
            <a:r>
              <a:rPr lang="nl-BE" sz="2400" dirty="0"/>
              <a:t>s</a:t>
            </a:r>
            <a:r>
              <a:rPr lang="en-BE" sz="2400" dirty="0"/>
              <a:t> </a:t>
            </a:r>
            <a:r>
              <a:rPr lang="nl-BE" sz="2400" dirty="0"/>
              <a:t>t</a:t>
            </a:r>
            <a:r>
              <a:rPr lang="en-BE" sz="2400" dirty="0"/>
              <a:t>o </a:t>
            </a:r>
            <a:r>
              <a:rPr lang="nl-BE" sz="2400" dirty="0"/>
              <a:t>a</a:t>
            </a:r>
            <a:r>
              <a:rPr lang="en-BE" sz="2400" dirty="0"/>
              <a:t>gents (</a:t>
            </a:r>
            <a:r>
              <a:rPr lang="nl-BE" sz="2400" dirty="0"/>
              <a:t>a</a:t>
            </a:r>
            <a:r>
              <a:rPr lang="en-BE" sz="2400" dirty="0"/>
              <a:t>n</a:t>
            </a:r>
            <a:r>
              <a:rPr lang="nl-BE" sz="2400" dirty="0"/>
              <a:t>d</a:t>
            </a:r>
            <a:r>
              <a:rPr lang="en-BE" sz="2400" dirty="0"/>
              <a:t> </a:t>
            </a:r>
            <a:r>
              <a:rPr lang="nl-BE" sz="2400" dirty="0"/>
              <a:t>d</a:t>
            </a:r>
            <a:r>
              <a:rPr lang="en-BE" sz="2400" dirty="0"/>
              <a:t>o </a:t>
            </a:r>
            <a:r>
              <a:rPr lang="nl-BE" sz="2400" dirty="0"/>
              <a:t>s</a:t>
            </a:r>
            <a:r>
              <a:rPr lang="en-BE" sz="2400" dirty="0"/>
              <a:t>o </a:t>
            </a:r>
            <a:r>
              <a:rPr lang="nl-BE" sz="2400" dirty="0"/>
              <a:t>f</a:t>
            </a:r>
            <a:r>
              <a:rPr lang="en-BE" sz="2400" dirty="0"/>
              <a:t>a</a:t>
            </a:r>
            <a:r>
              <a:rPr lang="nl-BE" sz="2400" dirty="0"/>
              <a:t>i</a:t>
            </a:r>
            <a:r>
              <a:rPr lang="en-BE" sz="2400" dirty="0"/>
              <a:t>r</a:t>
            </a:r>
            <a:r>
              <a:rPr lang="nl-BE" sz="2400" dirty="0"/>
              <a:t>l</a:t>
            </a:r>
            <a:r>
              <a:rPr lang="en-BE" sz="2400" dirty="0"/>
              <a:t>y).</a:t>
            </a:r>
            <a:br>
              <a:rPr lang="en-BE" sz="2400" dirty="0"/>
            </a:br>
            <a:r>
              <a:rPr lang="nl-BE" sz="2400" dirty="0"/>
              <a:t>D</a:t>
            </a:r>
            <a:r>
              <a:rPr lang="en-BE" sz="2400" dirty="0"/>
              <a:t>o</a:t>
            </a:r>
            <a:r>
              <a:rPr lang="nl-BE" sz="2400" dirty="0"/>
              <a:t>n</a:t>
            </a:r>
            <a:r>
              <a:rPr lang="en-BE" sz="2400" dirty="0"/>
              <a:t>’</a:t>
            </a:r>
            <a:r>
              <a:rPr lang="nl-BE" sz="2400" dirty="0"/>
              <a:t>t</a:t>
            </a:r>
            <a:r>
              <a:rPr lang="en-BE" sz="2400" dirty="0"/>
              <a:t> </a:t>
            </a:r>
            <a:r>
              <a:rPr lang="nl-BE" sz="2400" dirty="0"/>
              <a:t>l</a:t>
            </a:r>
            <a:r>
              <a:rPr lang="en-BE" sz="2400" dirty="0"/>
              <a:t>e</a:t>
            </a:r>
            <a:r>
              <a:rPr lang="nl-BE" sz="2400" dirty="0"/>
              <a:t>t</a:t>
            </a:r>
            <a:r>
              <a:rPr lang="en-BE" sz="2400" dirty="0"/>
              <a:t> </a:t>
            </a:r>
            <a:r>
              <a:rPr lang="nl-BE" sz="2400" dirty="0"/>
              <a:t>t</a:t>
            </a:r>
            <a:r>
              <a:rPr lang="en-BE" sz="2400" dirty="0"/>
              <a:t>h</a:t>
            </a:r>
            <a:r>
              <a:rPr lang="nl-BE" sz="2400" dirty="0"/>
              <a:t>e</a:t>
            </a:r>
            <a:r>
              <a:rPr lang="en-BE" sz="2400" dirty="0"/>
              <a:t> </a:t>
            </a:r>
            <a:r>
              <a:rPr lang="nl-BE" sz="2400" dirty="0"/>
              <a:t>c</a:t>
            </a:r>
            <a:r>
              <a:rPr lang="en-BE" sz="2400" dirty="0"/>
              <a:t>a</a:t>
            </a:r>
            <a:r>
              <a:rPr lang="nl-BE" sz="2400" dirty="0"/>
              <a:t>l</a:t>
            </a:r>
            <a:r>
              <a:rPr lang="en-BE" sz="2400" dirty="0"/>
              <a:t>l</a:t>
            </a:r>
            <a:r>
              <a:rPr lang="nl-BE" sz="2400" dirty="0"/>
              <a:t>e</a:t>
            </a:r>
            <a:r>
              <a:rPr lang="en-BE" sz="2400" dirty="0"/>
              <a:t>r </a:t>
            </a:r>
            <a:r>
              <a:rPr lang="nl-BE" sz="2400" dirty="0"/>
              <a:t>d</a:t>
            </a:r>
            <a:r>
              <a:rPr lang="en-BE" sz="2400" dirty="0"/>
              <a:t>o </a:t>
            </a:r>
            <a:r>
              <a:rPr lang="nl-BE" sz="2400" dirty="0"/>
              <a:t>s</a:t>
            </a:r>
            <a:r>
              <a:rPr lang="en-BE" sz="2400" dirty="0"/>
              <a:t>o, </a:t>
            </a:r>
            <a:r>
              <a:rPr lang="nl-BE" sz="2400" dirty="0"/>
              <a:t>i</a:t>
            </a:r>
            <a:r>
              <a:rPr lang="en-BE" sz="2400" dirty="0"/>
              <a:t>n </a:t>
            </a:r>
            <a:r>
              <a:rPr lang="nl-BE" sz="2400" dirty="0"/>
              <a:t>m</a:t>
            </a:r>
            <a:r>
              <a:rPr lang="en-BE" sz="2400" dirty="0"/>
              <a:t>o</a:t>
            </a:r>
            <a:r>
              <a:rPr lang="nl-BE" sz="2400" dirty="0"/>
              <a:t>s</a:t>
            </a:r>
            <a:r>
              <a:rPr lang="en-BE" sz="2400" dirty="0"/>
              <a:t>t </a:t>
            </a:r>
            <a:r>
              <a:rPr lang="nl-BE" sz="2400" dirty="0"/>
              <a:t>c</a:t>
            </a:r>
            <a:r>
              <a:rPr lang="en-BE" sz="2400" dirty="0"/>
              <a:t>a</a:t>
            </a:r>
            <a:r>
              <a:rPr lang="nl-BE" sz="2400" dirty="0"/>
              <a:t>s</a:t>
            </a:r>
            <a:r>
              <a:rPr lang="en-BE" sz="2400" dirty="0"/>
              <a:t>e</a:t>
            </a:r>
            <a:r>
              <a:rPr lang="nl-BE" sz="2400" dirty="0"/>
              <a:t>s</a:t>
            </a:r>
            <a:r>
              <a:rPr lang="en-BE" sz="2400" dirty="0"/>
              <a:t> </a:t>
            </a:r>
            <a:r>
              <a:rPr lang="nl-BE" sz="2400" dirty="0"/>
              <a:t>i</a:t>
            </a:r>
            <a:r>
              <a:rPr lang="en-BE" sz="2400" dirty="0"/>
              <a:t>t </a:t>
            </a:r>
            <a:r>
              <a:rPr lang="nl-BE" sz="2400" dirty="0"/>
              <a:t>d</a:t>
            </a:r>
            <a:r>
              <a:rPr lang="en-BE" sz="2400" dirty="0"/>
              <a:t>o</a:t>
            </a:r>
            <a:r>
              <a:rPr lang="nl-BE" sz="2400" dirty="0"/>
              <a:t>e</a:t>
            </a:r>
            <a:r>
              <a:rPr lang="en-BE" sz="2400" dirty="0"/>
              <a:t>s</a:t>
            </a:r>
            <a:r>
              <a:rPr lang="nl-BE" sz="2400" dirty="0"/>
              <a:t>n</a:t>
            </a:r>
            <a:r>
              <a:rPr lang="en-BE" sz="2400" dirty="0"/>
              <a:t>’</a:t>
            </a:r>
            <a:r>
              <a:rPr lang="nl-BE" sz="2400" dirty="0"/>
              <a:t>t</a:t>
            </a:r>
            <a:r>
              <a:rPr lang="en-BE" sz="2400" dirty="0"/>
              <a:t> </a:t>
            </a:r>
            <a:r>
              <a:rPr lang="nl-BE" sz="2400" dirty="0"/>
              <a:t>m</a:t>
            </a:r>
            <a:r>
              <a:rPr lang="en-BE" sz="2400" dirty="0" err="1"/>
              <a:t>atter</a:t>
            </a:r>
            <a:endParaRPr lang="en-BE" sz="2400" dirty="0"/>
          </a:p>
          <a:p>
            <a:pPr lvl="3"/>
            <a:r>
              <a:rPr lang="en-BE" sz="2000" dirty="0"/>
              <a:t>(unless there is some prior history)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251685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My employer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S</a:t>
            </a:r>
            <a:r>
              <a:rPr lang="nl-BE" dirty="0"/>
              <a:t>m</a:t>
            </a:r>
            <a:r>
              <a:rPr lang="en-BE" dirty="0"/>
              <a:t>a</a:t>
            </a:r>
            <a:r>
              <a:rPr lang="nl-BE" dirty="0"/>
              <a:t>l</a:t>
            </a:r>
            <a:r>
              <a:rPr lang="en-BE" dirty="0"/>
              <a:t>l </a:t>
            </a:r>
            <a:r>
              <a:rPr lang="nl-BE" dirty="0"/>
              <a:t>c</a:t>
            </a:r>
            <a:r>
              <a:rPr lang="en-BE" dirty="0" err="1"/>
              <a:t>i</a:t>
            </a:r>
            <a:r>
              <a:rPr lang="nl-BE" dirty="0"/>
              <a:t>t</a:t>
            </a:r>
            <a:r>
              <a:rPr lang="en-BE" dirty="0"/>
              <a:t>y</a:t>
            </a:r>
            <a:r>
              <a:rPr lang="nl-BE" dirty="0"/>
              <a:t> (</a:t>
            </a:r>
            <a:r>
              <a:rPr lang="en-BE" dirty="0"/>
              <a:t>28.000</a:t>
            </a:r>
            <a:r>
              <a:rPr lang="nl-BE" dirty="0"/>
              <a:t>+</a:t>
            </a:r>
            <a:r>
              <a:rPr lang="en-BE" dirty="0"/>
              <a:t> inhabitants</a:t>
            </a:r>
            <a:r>
              <a:rPr lang="nl-BE" dirty="0"/>
              <a:t>)</a:t>
            </a:r>
          </a:p>
          <a:p>
            <a:r>
              <a:rPr lang="en-BE" dirty="0"/>
              <a:t>Small IT-team (3 people)</a:t>
            </a:r>
            <a:endParaRPr lang="nl-BE" dirty="0"/>
          </a:p>
          <a:p>
            <a:r>
              <a:rPr lang="nl-BE" dirty="0" err="1"/>
              <a:t>Roughly</a:t>
            </a:r>
            <a:r>
              <a:rPr lang="nl-BE" dirty="0"/>
              <a:t> 200 </a:t>
            </a:r>
            <a:r>
              <a:rPr lang="nl-BE" dirty="0" err="1"/>
              <a:t>staff</a:t>
            </a:r>
            <a:r>
              <a:rPr lang="nl-BE" dirty="0"/>
              <a:t> members</a:t>
            </a:r>
          </a:p>
          <a:p>
            <a:pPr lvl="1"/>
            <a:r>
              <a:rPr lang="nl-BE" dirty="0" err="1"/>
              <a:t>About</a:t>
            </a:r>
            <a:r>
              <a:rPr lang="nl-BE" dirty="0"/>
              <a:t> 100 </a:t>
            </a:r>
            <a:r>
              <a:rPr lang="nl-BE" dirty="0" err="1"/>
              <a:t>administrative</a:t>
            </a:r>
            <a:r>
              <a:rPr lang="nl-BE" dirty="0"/>
              <a:t> </a:t>
            </a:r>
            <a:r>
              <a:rPr lang="nl-BE" dirty="0" err="1"/>
              <a:t>staff</a:t>
            </a:r>
            <a:r>
              <a:rPr lang="nl-BE" dirty="0"/>
              <a:t> members</a:t>
            </a:r>
          </a:p>
          <a:p>
            <a:pPr lvl="1"/>
            <a:r>
              <a:rPr lang="nl-BE" dirty="0" err="1"/>
              <a:t>About</a:t>
            </a:r>
            <a:r>
              <a:rPr lang="nl-BE" dirty="0"/>
              <a:t> 100 </a:t>
            </a:r>
            <a:r>
              <a:rPr lang="nl-BE" dirty="0" err="1"/>
              <a:t>technical</a:t>
            </a:r>
            <a:r>
              <a:rPr lang="nl-BE" dirty="0"/>
              <a:t> </a:t>
            </a:r>
            <a:r>
              <a:rPr lang="nl-BE" dirty="0" err="1"/>
              <a:t>staff</a:t>
            </a:r>
            <a:r>
              <a:rPr lang="nl-BE" dirty="0"/>
              <a:t> members</a:t>
            </a:r>
            <a:endParaRPr lang="en-BE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79761A-C16C-4316-87CA-A6DAA0D7A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6442" y="2098831"/>
            <a:ext cx="4737202" cy="412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716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Our guidelines</a:t>
            </a:r>
            <a:endParaRPr lang="fr-F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C708FF-B507-4745-8B62-768E3ACEC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2050" name="Picture 2" descr="Image result for tickets for everyone">
            <a:extLst>
              <a:ext uri="{FF2B5EF4-FFF2-40B4-BE49-F238E27FC236}">
                <a16:creationId xmlns:a16="http://schemas.microsoft.com/office/drawing/2014/main" id="{B8703898-27FB-41E6-876F-62165E858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1798111"/>
            <a:ext cx="5905500" cy="442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5347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provided</a:t>
            </a:r>
            <a:r>
              <a:rPr lang="fr-FR" dirty="0"/>
              <a:t> by </a:t>
            </a:r>
            <a:r>
              <a:rPr lang="fr-FR" dirty="0" err="1"/>
              <a:t>iTop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b="1" dirty="0"/>
              <a:t>Shortly after</a:t>
            </a:r>
          </a:p>
          <a:p>
            <a:pPr lvl="1"/>
            <a:r>
              <a:rPr lang="nl-BE" dirty="0"/>
              <a:t>I</a:t>
            </a:r>
            <a:r>
              <a:rPr lang="en-BE" dirty="0"/>
              <a:t>n</a:t>
            </a:r>
            <a:r>
              <a:rPr lang="nl-BE" dirty="0"/>
              <a:t>v</a:t>
            </a:r>
            <a:r>
              <a:rPr lang="en-BE" dirty="0"/>
              <a:t>e</a:t>
            </a:r>
            <a:r>
              <a:rPr lang="nl-BE" dirty="0"/>
              <a:t>n</a:t>
            </a:r>
            <a:r>
              <a:rPr lang="en-BE" dirty="0"/>
              <a:t>t</a:t>
            </a:r>
            <a:r>
              <a:rPr lang="nl-BE" dirty="0"/>
              <a:t>o</a:t>
            </a:r>
            <a:r>
              <a:rPr lang="en-BE" dirty="0"/>
              <a:t>r</a:t>
            </a:r>
            <a:r>
              <a:rPr lang="nl-BE" dirty="0"/>
              <a:t>y</a:t>
            </a:r>
            <a:endParaRPr lang="en-BE" dirty="0"/>
          </a:p>
          <a:p>
            <a:pPr lvl="2"/>
            <a:r>
              <a:rPr lang="en-BE" sz="2400" dirty="0"/>
              <a:t>F</a:t>
            </a:r>
            <a:r>
              <a:rPr lang="nl-BE" sz="2400" dirty="0"/>
              <a:t>u</a:t>
            </a:r>
            <a:r>
              <a:rPr lang="en-BE" sz="2400" dirty="0" err="1"/>
              <a:t>nctional</a:t>
            </a:r>
            <a:r>
              <a:rPr lang="en-BE" sz="2400" dirty="0"/>
              <a:t> C</a:t>
            </a:r>
            <a:r>
              <a:rPr lang="nl-BE" sz="2400" dirty="0"/>
              <a:t>I</a:t>
            </a:r>
            <a:r>
              <a:rPr lang="en-BE" sz="2400" dirty="0"/>
              <a:t>s (</a:t>
            </a:r>
            <a:r>
              <a:rPr lang="en-BE" sz="2400" dirty="0" err="1"/>
              <a:t>configurati</a:t>
            </a:r>
            <a:r>
              <a:rPr lang="nl-BE" sz="2400" dirty="0"/>
              <a:t>o</a:t>
            </a:r>
            <a:r>
              <a:rPr lang="en-BE" sz="2400" dirty="0"/>
              <a:t>n </a:t>
            </a:r>
            <a:r>
              <a:rPr lang="nl-BE" sz="2400" dirty="0"/>
              <a:t>i</a:t>
            </a:r>
            <a:r>
              <a:rPr lang="en-BE" sz="2400" dirty="0"/>
              <a:t>t</a:t>
            </a:r>
            <a:r>
              <a:rPr lang="nl-BE" sz="2400" dirty="0"/>
              <a:t>e</a:t>
            </a:r>
            <a:r>
              <a:rPr lang="en-BE" sz="2400" dirty="0"/>
              <a:t>m</a:t>
            </a:r>
            <a:r>
              <a:rPr lang="nl-BE" sz="2400" dirty="0"/>
              <a:t>s</a:t>
            </a:r>
            <a:r>
              <a:rPr lang="en-BE" sz="2400" dirty="0"/>
              <a:t>)</a:t>
            </a:r>
          </a:p>
          <a:p>
            <a:pPr lvl="3"/>
            <a:r>
              <a:rPr lang="nl-BE" sz="2000" dirty="0"/>
              <a:t>M</a:t>
            </a:r>
            <a:r>
              <a:rPr lang="en-BE" sz="2000" dirty="0" err="1"/>
              <a:t>ainly</a:t>
            </a:r>
            <a:r>
              <a:rPr lang="en-BE" sz="2000" dirty="0"/>
              <a:t> for insurance</a:t>
            </a:r>
          </a:p>
          <a:p>
            <a:pPr lvl="3"/>
            <a:r>
              <a:rPr lang="en-BE" sz="2000" dirty="0"/>
              <a:t>Started with new purchases</a:t>
            </a:r>
          </a:p>
          <a:p>
            <a:pPr lvl="2"/>
            <a:r>
              <a:rPr lang="nl-BE" sz="2400" dirty="0"/>
              <a:t>D</a:t>
            </a:r>
            <a:r>
              <a:rPr lang="en-BE" sz="2400" dirty="0"/>
              <a:t>o</a:t>
            </a:r>
            <a:r>
              <a:rPr lang="nl-BE" sz="2400" dirty="0"/>
              <a:t>c</a:t>
            </a:r>
            <a:r>
              <a:rPr lang="en-BE" sz="2400" dirty="0"/>
              <a:t>u</a:t>
            </a:r>
            <a:r>
              <a:rPr lang="nl-BE" sz="2400" dirty="0"/>
              <a:t>m</a:t>
            </a:r>
            <a:r>
              <a:rPr lang="en-BE" sz="2400" dirty="0"/>
              <a:t>e</a:t>
            </a:r>
            <a:r>
              <a:rPr lang="nl-BE" sz="2400" dirty="0"/>
              <a:t>n</a:t>
            </a:r>
            <a:r>
              <a:rPr lang="en-BE" sz="2400" dirty="0" err="1"/>
              <a:t>ts</a:t>
            </a:r>
            <a:endParaRPr lang="en-BE" sz="2400" dirty="0"/>
          </a:p>
          <a:p>
            <a:pPr lvl="3"/>
            <a:r>
              <a:rPr lang="nl-BE" sz="2000" dirty="0"/>
              <a:t>F</a:t>
            </a:r>
            <a:r>
              <a:rPr lang="en-BE" sz="2000" dirty="0" err="1"/>
              <a:t>inancial</a:t>
            </a:r>
            <a:r>
              <a:rPr lang="en-BE" sz="2000" dirty="0"/>
              <a:t> department keeps asking some info every year</a:t>
            </a:r>
            <a:br>
              <a:rPr lang="en-BE" sz="2000" dirty="0"/>
            </a:br>
            <a:r>
              <a:rPr lang="en-BE" sz="2000" dirty="0"/>
              <a:t>( inefficient; “but this way people check their contracts” - </a:t>
            </a:r>
            <a:r>
              <a:rPr lang="nl-BE" sz="2000" dirty="0"/>
              <a:t>s</a:t>
            </a:r>
            <a:r>
              <a:rPr lang="en-BE" sz="2000" dirty="0"/>
              <a:t>u</a:t>
            </a:r>
            <a:r>
              <a:rPr lang="nl-BE" sz="2000" dirty="0"/>
              <a:t>p</a:t>
            </a:r>
            <a:r>
              <a:rPr lang="en-BE" sz="2000" dirty="0"/>
              <a:t>p</a:t>
            </a:r>
            <a:r>
              <a:rPr lang="nl-BE" sz="2000" dirty="0"/>
              <a:t>o</a:t>
            </a:r>
            <a:r>
              <a:rPr lang="en-BE" sz="2000" dirty="0"/>
              <a:t>s</a:t>
            </a:r>
            <a:r>
              <a:rPr lang="nl-BE" sz="2000" dirty="0"/>
              <a:t>e</a:t>
            </a:r>
            <a:r>
              <a:rPr lang="en-BE" sz="2000" dirty="0"/>
              <a:t>d</a:t>
            </a:r>
            <a:r>
              <a:rPr lang="nl-BE" sz="2000" dirty="0"/>
              <a:t>l</a:t>
            </a:r>
            <a:r>
              <a:rPr lang="en-BE" sz="2000" dirty="0"/>
              <a:t>y)</a:t>
            </a:r>
          </a:p>
          <a:p>
            <a:pPr marL="1371600" lvl="3" indent="0">
              <a:buNone/>
            </a:pPr>
            <a:endParaRPr lang="en-BE" dirty="0"/>
          </a:p>
          <a:p>
            <a:pPr lvl="1"/>
            <a:r>
              <a:rPr lang="en-BE" dirty="0"/>
              <a:t>Some things were missing... </a:t>
            </a:r>
            <a:r>
              <a:rPr lang="nl-BE" dirty="0"/>
              <a:t>B</a:t>
            </a:r>
            <a:r>
              <a:rPr lang="en-BE" dirty="0" err="1"/>
              <a:t>ut</a:t>
            </a:r>
            <a:r>
              <a:rPr lang="en-BE" dirty="0"/>
              <a:t> hey, </a:t>
            </a:r>
            <a:r>
              <a:rPr lang="en-BE" b="1" dirty="0"/>
              <a:t>Mon</a:t>
            </a:r>
            <a:r>
              <a:rPr lang="nl-BE" b="1" dirty="0"/>
              <a:t>i</a:t>
            </a:r>
            <a:r>
              <a:rPr lang="en-BE" b="1" dirty="0"/>
              <a:t>t</a:t>
            </a:r>
            <a:r>
              <a:rPr lang="nl-BE" b="1" dirty="0"/>
              <a:t>o</a:t>
            </a:r>
            <a:r>
              <a:rPr lang="en-BE" b="1" dirty="0"/>
              <a:t>r </a:t>
            </a:r>
            <a:r>
              <a:rPr lang="nl-BE" b="1" dirty="0"/>
              <a:t>c</a:t>
            </a:r>
            <a:r>
              <a:rPr lang="en-BE" b="1" dirty="0"/>
              <a:t>l</a:t>
            </a:r>
            <a:r>
              <a:rPr lang="nl-BE" b="1" dirty="0"/>
              <a:t>a</a:t>
            </a:r>
            <a:r>
              <a:rPr lang="en-BE" b="1" dirty="0"/>
              <a:t>s</a:t>
            </a:r>
            <a:r>
              <a:rPr lang="nl-BE" b="1" dirty="0"/>
              <a:t>s</a:t>
            </a:r>
            <a:r>
              <a:rPr lang="en-BE" b="1" dirty="0"/>
              <a:t> </a:t>
            </a:r>
            <a:r>
              <a:rPr lang="nl-BE" dirty="0"/>
              <a:t>i</a:t>
            </a:r>
            <a:r>
              <a:rPr lang="en-BE" dirty="0"/>
              <a:t>s </a:t>
            </a:r>
            <a:r>
              <a:rPr lang="nl-BE" dirty="0"/>
              <a:t>a</a:t>
            </a:r>
            <a:r>
              <a:rPr lang="en-BE" dirty="0"/>
              <a:t>n </a:t>
            </a:r>
            <a:r>
              <a:rPr lang="nl-BE" dirty="0"/>
              <a:t>e</a:t>
            </a:r>
            <a:r>
              <a:rPr lang="en-BE" dirty="0"/>
              <a:t>x</a:t>
            </a:r>
            <a:r>
              <a:rPr lang="nl-BE" dirty="0"/>
              <a:t>a</a:t>
            </a:r>
            <a:r>
              <a:rPr lang="en-BE" dirty="0"/>
              <a:t>m</a:t>
            </a:r>
            <a:r>
              <a:rPr lang="nl-BE" dirty="0"/>
              <a:t>p</a:t>
            </a:r>
            <a:r>
              <a:rPr lang="en-BE" dirty="0"/>
              <a:t>l</a:t>
            </a:r>
            <a:r>
              <a:rPr lang="nl-BE" dirty="0"/>
              <a:t>e</a:t>
            </a:r>
            <a:r>
              <a:rPr lang="en-BE" dirty="0"/>
              <a:t>!</a:t>
            </a:r>
            <a:br>
              <a:rPr lang="en-BE" dirty="0"/>
            </a:br>
            <a:r>
              <a:rPr lang="en-BE" dirty="0">
                <a:sym typeface="Wingdings" panose="05000000000000000000" pitchFamily="2" charset="2"/>
              </a:rPr>
              <a:t> </a:t>
            </a:r>
            <a:r>
              <a:rPr lang="nl-BE" dirty="0">
                <a:sym typeface="Wingdings" panose="05000000000000000000" pitchFamily="2" charset="2"/>
              </a:rPr>
              <a:t>S</a:t>
            </a:r>
            <a:r>
              <a:rPr lang="en-BE" dirty="0" err="1">
                <a:sym typeface="Wingdings" panose="05000000000000000000" pitchFamily="2" charset="2"/>
              </a:rPr>
              <a:t>i</a:t>
            </a:r>
            <a:r>
              <a:rPr lang="nl-BE" dirty="0">
                <a:sym typeface="Wingdings" panose="05000000000000000000" pitchFamily="2" charset="2"/>
              </a:rPr>
              <a:t>m</a:t>
            </a:r>
            <a:r>
              <a:rPr lang="en-BE" dirty="0">
                <a:sym typeface="Wingdings" panose="05000000000000000000" pitchFamily="2" charset="2"/>
              </a:rPr>
              <a:t>p</a:t>
            </a:r>
            <a:r>
              <a:rPr lang="nl-BE" dirty="0">
                <a:sym typeface="Wingdings" panose="05000000000000000000" pitchFamily="2" charset="2"/>
              </a:rPr>
              <a:t>l</a:t>
            </a:r>
            <a:r>
              <a:rPr lang="en-BE" dirty="0">
                <a:sym typeface="Wingdings" panose="05000000000000000000" pitchFamily="2" charset="2"/>
              </a:rPr>
              <a:t>e </a:t>
            </a:r>
            <a:r>
              <a:rPr lang="nl-BE" dirty="0">
                <a:sym typeface="Wingdings" panose="05000000000000000000" pitchFamily="2" charset="2"/>
              </a:rPr>
              <a:t>X</a:t>
            </a:r>
            <a:r>
              <a:rPr lang="en-BE" dirty="0">
                <a:sym typeface="Wingdings" panose="05000000000000000000" pitchFamily="2" charset="2"/>
              </a:rPr>
              <a:t>M</a:t>
            </a:r>
            <a:r>
              <a:rPr lang="nl-BE" dirty="0">
                <a:sym typeface="Wingdings" panose="05000000000000000000" pitchFamily="2" charset="2"/>
              </a:rPr>
              <a:t>L</a:t>
            </a:r>
            <a:r>
              <a:rPr lang="en-BE" dirty="0">
                <a:sym typeface="Wingdings" panose="05000000000000000000" pitchFamily="2" charset="2"/>
              </a:rPr>
              <a:t> </a:t>
            </a:r>
            <a:r>
              <a:rPr lang="nl-BE" dirty="0">
                <a:sym typeface="Wingdings" panose="05000000000000000000" pitchFamily="2" charset="2"/>
              </a:rPr>
              <a:t>e</a:t>
            </a:r>
            <a:r>
              <a:rPr lang="en-BE" dirty="0">
                <a:sym typeface="Wingdings" panose="05000000000000000000" pitchFamily="2" charset="2"/>
              </a:rPr>
              <a:t>x</a:t>
            </a:r>
            <a:r>
              <a:rPr lang="nl-BE" dirty="0">
                <a:sym typeface="Wingdings" panose="05000000000000000000" pitchFamily="2" charset="2"/>
              </a:rPr>
              <a:t>t</a:t>
            </a:r>
            <a:r>
              <a:rPr lang="en-BE" dirty="0" err="1">
                <a:sym typeface="Wingdings" panose="05000000000000000000" pitchFamily="2" charset="2"/>
              </a:rPr>
              <a:t>ension</a:t>
            </a:r>
            <a:endParaRPr lang="en-BE" dirty="0"/>
          </a:p>
          <a:p>
            <a:pPr lvl="1"/>
            <a:r>
              <a:rPr lang="en-BE" dirty="0"/>
              <a:t>Started adding more things.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22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provided</a:t>
            </a:r>
            <a:r>
              <a:rPr lang="fr-FR" dirty="0"/>
              <a:t> by </a:t>
            </a:r>
            <a:r>
              <a:rPr lang="fr-FR" dirty="0" err="1"/>
              <a:t>iTop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b="1" dirty="0"/>
              <a:t>Shortly after</a:t>
            </a:r>
          </a:p>
          <a:p>
            <a:pPr lvl="1"/>
            <a:r>
              <a:rPr lang="en-BE" dirty="0" err="1"/>
              <a:t>Forke</a:t>
            </a:r>
            <a:r>
              <a:rPr lang="nl-BE" dirty="0"/>
              <a:t>d</a:t>
            </a:r>
            <a:r>
              <a:rPr lang="en-BE" dirty="0"/>
              <a:t> Mail to Ticket </a:t>
            </a:r>
            <a:r>
              <a:rPr lang="en-BE" dirty="0" err="1"/>
              <a:t>extens</a:t>
            </a:r>
            <a:r>
              <a:rPr lang="nl-BE" dirty="0"/>
              <a:t>i</a:t>
            </a:r>
            <a:r>
              <a:rPr lang="en-BE" dirty="0"/>
              <a:t>o</a:t>
            </a:r>
            <a:r>
              <a:rPr lang="nl-BE" dirty="0"/>
              <a:t>n</a:t>
            </a:r>
            <a:endParaRPr lang="en-BE" dirty="0"/>
          </a:p>
          <a:p>
            <a:pPr lvl="2"/>
            <a:r>
              <a:rPr lang="nl-BE" sz="2400" dirty="0"/>
              <a:t>B</a:t>
            </a:r>
            <a:r>
              <a:rPr lang="en-BE" sz="2400" dirty="0"/>
              <a:t>ounce </a:t>
            </a:r>
            <a:r>
              <a:rPr lang="nl-BE" sz="2400" dirty="0"/>
              <a:t>a</a:t>
            </a:r>
            <a:r>
              <a:rPr lang="en-BE" sz="2400" dirty="0"/>
              <a:t>n</a:t>
            </a:r>
            <a:r>
              <a:rPr lang="nl-BE" sz="2400" dirty="0"/>
              <a:t>n</a:t>
            </a:r>
            <a:r>
              <a:rPr lang="en-BE" sz="2400" dirty="0"/>
              <a:t>o</a:t>
            </a:r>
            <a:r>
              <a:rPr lang="nl-BE" sz="2400" dirty="0"/>
              <a:t>y</a:t>
            </a:r>
            <a:r>
              <a:rPr lang="en-BE" sz="2400" dirty="0" err="1"/>
              <a:t>i</a:t>
            </a:r>
            <a:r>
              <a:rPr lang="nl-BE" sz="2400" dirty="0"/>
              <a:t>n</a:t>
            </a:r>
            <a:r>
              <a:rPr lang="en-BE" sz="2400" dirty="0"/>
              <a:t>g </a:t>
            </a:r>
            <a:r>
              <a:rPr lang="nl-BE" sz="2400" dirty="0"/>
              <a:t>C</a:t>
            </a:r>
            <a:r>
              <a:rPr lang="en-BE" sz="2400" dirty="0"/>
              <a:t>C:-</a:t>
            </a:r>
            <a:r>
              <a:rPr lang="nl-BE" sz="2400" dirty="0"/>
              <a:t>m</a:t>
            </a:r>
            <a:r>
              <a:rPr lang="en-BE" sz="2400" dirty="0"/>
              <a:t>a</a:t>
            </a:r>
            <a:r>
              <a:rPr lang="nl-BE" sz="2400" dirty="0"/>
              <a:t>i</a:t>
            </a:r>
            <a:r>
              <a:rPr lang="en-BE" sz="2400" dirty="0"/>
              <a:t>l</a:t>
            </a:r>
            <a:r>
              <a:rPr lang="nl-BE" sz="2400" dirty="0"/>
              <a:t>s</a:t>
            </a:r>
            <a:r>
              <a:rPr lang="en-BE" sz="2400" dirty="0"/>
              <a:t> </a:t>
            </a:r>
            <a:r>
              <a:rPr lang="nl-BE" sz="2400" dirty="0"/>
              <a:t>a</a:t>
            </a:r>
            <a:r>
              <a:rPr lang="en-BE" sz="2400" dirty="0"/>
              <a:t>u</a:t>
            </a:r>
            <a:r>
              <a:rPr lang="nl-BE" sz="2400" dirty="0"/>
              <a:t>t</a:t>
            </a:r>
            <a:r>
              <a:rPr lang="en-BE" sz="2400" dirty="0" err="1"/>
              <a:t>omatically</a:t>
            </a:r>
            <a:r>
              <a:rPr lang="en-BE" sz="2400" dirty="0"/>
              <a:t> + some other features</a:t>
            </a:r>
          </a:p>
          <a:p>
            <a:pPr lvl="2"/>
            <a:r>
              <a:rPr lang="en-BE" sz="2400" dirty="0"/>
              <a:t>Also informed </a:t>
            </a:r>
            <a:r>
              <a:rPr lang="en-BE" sz="2400" dirty="0" err="1"/>
              <a:t>Combodo</a:t>
            </a:r>
            <a:r>
              <a:rPr lang="en-BE" sz="2400" dirty="0"/>
              <a:t> about a few possible improvements</a:t>
            </a:r>
          </a:p>
          <a:p>
            <a:pPr lvl="2"/>
            <a:endParaRPr lang="en-BE" sz="2400" dirty="0"/>
          </a:p>
          <a:p>
            <a:pPr marL="914400" lvl="2" indent="0">
              <a:buNone/>
            </a:pPr>
            <a:r>
              <a:rPr lang="en-BE" sz="2400" dirty="0">
                <a:sym typeface="Wingdings" panose="05000000000000000000" pitchFamily="2" charset="2"/>
              </a:rPr>
              <a:t> </a:t>
            </a:r>
            <a:r>
              <a:rPr lang="nl-BE" sz="2400" dirty="0">
                <a:sym typeface="Wingdings" panose="05000000000000000000" pitchFamily="2" charset="2"/>
              </a:rPr>
              <a:t>F</a:t>
            </a:r>
            <a:r>
              <a:rPr lang="en-BE" sz="2400" dirty="0" err="1">
                <a:sym typeface="Wingdings" panose="05000000000000000000" pitchFamily="2" charset="2"/>
              </a:rPr>
              <a:t>irst</a:t>
            </a:r>
            <a:r>
              <a:rPr lang="en-BE" sz="2400" dirty="0">
                <a:sym typeface="Wingdings" panose="05000000000000000000" pitchFamily="2" charset="2"/>
              </a:rPr>
              <a:t> e</a:t>
            </a:r>
            <a:r>
              <a:rPr lang="nl-BE" sz="2400" dirty="0">
                <a:sym typeface="Wingdings" panose="05000000000000000000" pitchFamily="2" charset="2"/>
              </a:rPr>
              <a:t>x</a:t>
            </a:r>
            <a:r>
              <a:rPr lang="en-BE" sz="2400" dirty="0">
                <a:sym typeface="Wingdings" panose="05000000000000000000" pitchFamily="2" charset="2"/>
              </a:rPr>
              <a:t>p</a:t>
            </a:r>
            <a:r>
              <a:rPr lang="nl-BE" sz="2400" dirty="0">
                <a:sym typeface="Wingdings" panose="05000000000000000000" pitchFamily="2" charset="2"/>
              </a:rPr>
              <a:t>e</a:t>
            </a:r>
            <a:r>
              <a:rPr lang="en-BE" sz="2400" dirty="0">
                <a:sym typeface="Wingdings" panose="05000000000000000000" pitchFamily="2" charset="2"/>
              </a:rPr>
              <a:t>r</a:t>
            </a:r>
            <a:r>
              <a:rPr lang="nl-BE" sz="2400" dirty="0">
                <a:sym typeface="Wingdings" panose="05000000000000000000" pitchFamily="2" charset="2"/>
              </a:rPr>
              <a:t>i</a:t>
            </a:r>
            <a:r>
              <a:rPr lang="en-BE" sz="2400" dirty="0">
                <a:sym typeface="Wingdings" panose="05000000000000000000" pitchFamily="2" charset="2"/>
              </a:rPr>
              <a:t>e</a:t>
            </a:r>
            <a:r>
              <a:rPr lang="nl-BE" sz="2400" dirty="0">
                <a:sym typeface="Wingdings" panose="05000000000000000000" pitchFamily="2" charset="2"/>
              </a:rPr>
              <a:t>n</a:t>
            </a:r>
            <a:r>
              <a:rPr lang="en-BE" sz="2400" dirty="0">
                <a:sym typeface="Wingdings" panose="05000000000000000000" pitchFamily="2" charset="2"/>
              </a:rPr>
              <a:t>c</a:t>
            </a:r>
            <a:r>
              <a:rPr lang="nl-BE" sz="2400" dirty="0">
                <a:sym typeface="Wingdings" panose="05000000000000000000" pitchFamily="2" charset="2"/>
              </a:rPr>
              <a:t>e</a:t>
            </a:r>
            <a:r>
              <a:rPr lang="en-BE" sz="2400" dirty="0">
                <a:sym typeface="Wingdings" panose="05000000000000000000" pitchFamily="2" charset="2"/>
              </a:rPr>
              <a:t>s </a:t>
            </a:r>
            <a:r>
              <a:rPr lang="nl-BE" sz="2400" dirty="0">
                <a:sym typeface="Wingdings" panose="05000000000000000000" pitchFamily="2" charset="2"/>
              </a:rPr>
              <a:t>w</a:t>
            </a:r>
            <a:r>
              <a:rPr lang="en-BE" sz="2400" dirty="0" err="1">
                <a:sym typeface="Wingdings" panose="05000000000000000000" pitchFamily="2" charset="2"/>
              </a:rPr>
              <a:t>i</a:t>
            </a:r>
            <a:r>
              <a:rPr lang="nl-BE" sz="2400" dirty="0">
                <a:sym typeface="Wingdings" panose="05000000000000000000" pitchFamily="2" charset="2"/>
              </a:rPr>
              <a:t>t</a:t>
            </a:r>
            <a:r>
              <a:rPr lang="en-BE" sz="2400" dirty="0">
                <a:sym typeface="Wingdings" panose="05000000000000000000" pitchFamily="2" charset="2"/>
              </a:rPr>
              <a:t>h </a:t>
            </a:r>
            <a:r>
              <a:rPr lang="nl-BE" sz="2400" dirty="0">
                <a:sym typeface="Wingdings" panose="05000000000000000000" pitchFamily="2" charset="2"/>
              </a:rPr>
              <a:t>P</a:t>
            </a:r>
            <a:r>
              <a:rPr lang="en-BE" sz="2400" dirty="0">
                <a:sym typeface="Wingdings" panose="05000000000000000000" pitchFamily="2" charset="2"/>
              </a:rPr>
              <a:t>H</a:t>
            </a:r>
            <a:r>
              <a:rPr lang="nl-BE" sz="2400" dirty="0">
                <a:sym typeface="Wingdings" panose="05000000000000000000" pitchFamily="2" charset="2"/>
              </a:rPr>
              <a:t>P</a:t>
            </a:r>
            <a:r>
              <a:rPr lang="en-BE" sz="2400" dirty="0">
                <a:sym typeface="Wingdings" panose="05000000000000000000" pitchFamily="2" charset="2"/>
              </a:rPr>
              <a:t> </a:t>
            </a:r>
            <a:r>
              <a:rPr lang="nl-BE" sz="2400" dirty="0">
                <a:sym typeface="Wingdings" panose="05000000000000000000" pitchFamily="2" charset="2"/>
              </a:rPr>
              <a:t>d</a:t>
            </a:r>
            <a:r>
              <a:rPr lang="en-BE" sz="2400" dirty="0">
                <a:sym typeface="Wingdings" panose="05000000000000000000" pitchFamily="2" charset="2"/>
              </a:rPr>
              <a:t>e</a:t>
            </a:r>
            <a:r>
              <a:rPr lang="nl-BE" sz="2400" dirty="0">
                <a:sym typeface="Wingdings" panose="05000000000000000000" pitchFamily="2" charset="2"/>
              </a:rPr>
              <a:t>v</a:t>
            </a:r>
            <a:r>
              <a:rPr lang="en-BE" sz="2400" dirty="0">
                <a:sym typeface="Wingdings" panose="05000000000000000000" pitchFamily="2" charset="2"/>
              </a:rPr>
              <a:t>e</a:t>
            </a:r>
            <a:r>
              <a:rPr lang="nl-BE" sz="2400" dirty="0">
                <a:sym typeface="Wingdings" panose="05000000000000000000" pitchFamily="2" charset="2"/>
              </a:rPr>
              <a:t>l</a:t>
            </a:r>
            <a:r>
              <a:rPr lang="en-BE" sz="2400" dirty="0">
                <a:sym typeface="Wingdings" panose="05000000000000000000" pitchFamily="2" charset="2"/>
              </a:rPr>
              <a:t>o</a:t>
            </a:r>
            <a:r>
              <a:rPr lang="nl-BE" sz="2400" dirty="0">
                <a:sym typeface="Wingdings" panose="05000000000000000000" pitchFamily="2" charset="2"/>
              </a:rPr>
              <a:t>p</a:t>
            </a:r>
            <a:r>
              <a:rPr lang="en-BE" sz="2400" dirty="0">
                <a:sym typeface="Wingdings" panose="05000000000000000000" pitchFamily="2" charset="2"/>
              </a:rPr>
              <a:t>m</a:t>
            </a:r>
            <a:r>
              <a:rPr lang="nl-BE" sz="2400" dirty="0">
                <a:sym typeface="Wingdings" panose="05000000000000000000" pitchFamily="2" charset="2"/>
              </a:rPr>
              <a:t>ent</a:t>
            </a:r>
            <a:r>
              <a:rPr lang="en-BE" sz="2400" dirty="0">
                <a:sym typeface="Wingdings" panose="05000000000000000000" pitchFamily="2" charset="2"/>
              </a:rPr>
              <a:t> for </a:t>
            </a:r>
            <a:r>
              <a:rPr lang="en-BE" sz="2400" dirty="0" err="1">
                <a:sym typeface="Wingdings" panose="05000000000000000000" pitchFamily="2" charset="2"/>
              </a:rPr>
              <a:t>iTop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695705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provided</a:t>
            </a:r>
            <a:r>
              <a:rPr lang="fr-FR" dirty="0"/>
              <a:t> by </a:t>
            </a:r>
            <a:r>
              <a:rPr lang="fr-FR" dirty="0" err="1"/>
              <a:t>iTop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2" indent="0">
              <a:buNone/>
            </a:pPr>
            <a:endParaRPr lang="en-BE" dirty="0"/>
          </a:p>
          <a:p>
            <a:r>
              <a:rPr lang="en-BE" b="1" dirty="0"/>
              <a:t>A bit later</a:t>
            </a:r>
          </a:p>
          <a:p>
            <a:pPr lvl="1"/>
            <a:r>
              <a:rPr lang="nl-BE" dirty="0"/>
              <a:t>N</a:t>
            </a:r>
            <a:r>
              <a:rPr lang="en-BE" dirty="0" err="1"/>
              <a:t>ew</a:t>
            </a:r>
            <a:r>
              <a:rPr lang="en-BE" dirty="0"/>
              <a:t> young colleague</a:t>
            </a:r>
          </a:p>
          <a:p>
            <a:pPr lvl="1"/>
            <a:r>
              <a:rPr lang="en-BE" dirty="0"/>
              <a:t>One of the remote departments wanted to h</a:t>
            </a:r>
            <a:r>
              <a:rPr lang="nl-BE" dirty="0"/>
              <a:t>a</a:t>
            </a:r>
            <a:r>
              <a:rPr lang="en-BE" dirty="0" err="1"/>
              <a:t>ve</a:t>
            </a:r>
            <a:r>
              <a:rPr lang="en-BE" dirty="0"/>
              <a:t> a ticket system</a:t>
            </a:r>
          </a:p>
          <a:p>
            <a:pPr lvl="2"/>
            <a:r>
              <a:rPr lang="nl-BE" dirty="0"/>
              <a:t>M</a:t>
            </a:r>
            <a:r>
              <a:rPr lang="en-BE" dirty="0" err="1"/>
              <a:t>odified</a:t>
            </a:r>
            <a:r>
              <a:rPr lang="en-BE" dirty="0"/>
              <a:t>/simplified version of </a:t>
            </a:r>
            <a:r>
              <a:rPr lang="en-BE" dirty="0" err="1"/>
              <a:t>iTop</a:t>
            </a:r>
            <a:r>
              <a:rPr lang="en-BE" dirty="0"/>
              <a:t> (second instance)</a:t>
            </a:r>
          </a:p>
          <a:p>
            <a:pPr lvl="1"/>
            <a:r>
              <a:rPr lang="en-BE" dirty="0"/>
              <a:t>Also started creating other new classes (XML editing)</a:t>
            </a:r>
          </a:p>
          <a:p>
            <a:pPr lvl="1"/>
            <a:endParaRPr lang="en-BE" dirty="0"/>
          </a:p>
          <a:p>
            <a:pPr lvl="1"/>
            <a:r>
              <a:rPr lang="nl-BE" dirty="0"/>
              <a:t>T</a:t>
            </a:r>
            <a:r>
              <a:rPr lang="en-BE" dirty="0"/>
              <a:t>h</a:t>
            </a:r>
            <a:r>
              <a:rPr lang="nl-BE" dirty="0"/>
              <a:t>i</a:t>
            </a:r>
            <a:r>
              <a:rPr lang="en-BE" dirty="0"/>
              <a:t>s </a:t>
            </a:r>
            <a:r>
              <a:rPr lang="nl-BE" dirty="0"/>
              <a:t>a</a:t>
            </a:r>
            <a:r>
              <a:rPr lang="en-BE" dirty="0"/>
              <a:t>l</a:t>
            </a:r>
            <a:r>
              <a:rPr lang="nl-BE" dirty="0"/>
              <a:t>l</a:t>
            </a:r>
            <a:r>
              <a:rPr lang="en-BE" dirty="0"/>
              <a:t>o</a:t>
            </a:r>
            <a:r>
              <a:rPr lang="nl-BE" dirty="0"/>
              <a:t>w</a:t>
            </a:r>
            <a:r>
              <a:rPr lang="en-BE" dirty="0"/>
              <a:t>e</a:t>
            </a:r>
            <a:r>
              <a:rPr lang="nl-BE" dirty="0"/>
              <a:t>d</a:t>
            </a:r>
            <a:r>
              <a:rPr lang="en-BE" dirty="0"/>
              <a:t> </a:t>
            </a:r>
            <a:r>
              <a:rPr lang="nl-BE" dirty="0"/>
              <a:t>u</a:t>
            </a:r>
            <a:r>
              <a:rPr lang="en-BE" dirty="0"/>
              <a:t>s </a:t>
            </a:r>
            <a:r>
              <a:rPr lang="nl-BE" dirty="0"/>
              <a:t>t</a:t>
            </a:r>
            <a:r>
              <a:rPr lang="en-BE" dirty="0"/>
              <a:t>o </a:t>
            </a:r>
            <a:r>
              <a:rPr lang="nl-BE" dirty="0"/>
              <a:t>h</a:t>
            </a:r>
            <a:r>
              <a:rPr lang="en-BE" dirty="0"/>
              <a:t>a</a:t>
            </a:r>
            <a:r>
              <a:rPr lang="nl-BE" dirty="0"/>
              <a:t>v</a:t>
            </a:r>
            <a:r>
              <a:rPr lang="en-BE" dirty="0"/>
              <a:t>e:</a:t>
            </a:r>
          </a:p>
          <a:p>
            <a:pPr lvl="2"/>
            <a:r>
              <a:rPr lang="en-BE" sz="2400" b="1" dirty="0"/>
              <a:t>development/</a:t>
            </a:r>
            <a:r>
              <a:rPr lang="nl-BE" sz="2400" b="1" dirty="0"/>
              <a:t>t</a:t>
            </a:r>
            <a:r>
              <a:rPr lang="en-BE" sz="2400" b="1" dirty="0"/>
              <a:t>e</a:t>
            </a:r>
            <a:r>
              <a:rPr lang="nl-BE" sz="2400" b="1" dirty="0"/>
              <a:t>s</a:t>
            </a:r>
            <a:r>
              <a:rPr lang="en-BE" sz="2400" b="1" dirty="0"/>
              <a:t>t</a:t>
            </a:r>
            <a:r>
              <a:rPr lang="en-BE" sz="2400" dirty="0"/>
              <a:t> </a:t>
            </a:r>
            <a:r>
              <a:rPr lang="en-BE" sz="2400" dirty="0" err="1"/>
              <a:t>inst</a:t>
            </a:r>
            <a:r>
              <a:rPr lang="nl-BE" sz="2400" dirty="0"/>
              <a:t>a</a:t>
            </a:r>
            <a:r>
              <a:rPr lang="en-BE" sz="2400" dirty="0"/>
              <a:t>n</a:t>
            </a:r>
            <a:r>
              <a:rPr lang="nl-BE" sz="2400" dirty="0"/>
              <a:t>c</a:t>
            </a:r>
            <a:r>
              <a:rPr lang="en-BE" sz="2400" dirty="0"/>
              <a:t>es </a:t>
            </a:r>
            <a:r>
              <a:rPr lang="nl-BE" sz="2400" dirty="0"/>
              <a:t>f</a:t>
            </a:r>
            <a:r>
              <a:rPr lang="en-BE" sz="2400" dirty="0"/>
              <a:t>o</a:t>
            </a:r>
            <a:r>
              <a:rPr lang="nl-BE" sz="2400" dirty="0"/>
              <a:t>r</a:t>
            </a:r>
            <a:r>
              <a:rPr lang="en-BE" sz="2400" dirty="0"/>
              <a:t> </a:t>
            </a:r>
            <a:r>
              <a:rPr lang="nl-BE" sz="2400" dirty="0"/>
              <a:t>a</a:t>
            </a:r>
            <a:r>
              <a:rPr lang="en-BE" sz="2400" dirty="0"/>
              <a:t>l</a:t>
            </a:r>
            <a:r>
              <a:rPr lang="nl-BE" sz="2400" dirty="0"/>
              <a:t>l</a:t>
            </a:r>
            <a:r>
              <a:rPr lang="en-BE" sz="2400" dirty="0"/>
              <a:t> </a:t>
            </a:r>
            <a:r>
              <a:rPr lang="nl-BE" sz="2400" dirty="0"/>
              <a:t>o</a:t>
            </a:r>
            <a:r>
              <a:rPr lang="en-BE" sz="2400" dirty="0"/>
              <a:t>u</a:t>
            </a:r>
            <a:r>
              <a:rPr lang="nl-BE" sz="2400" dirty="0"/>
              <a:t>r</a:t>
            </a:r>
            <a:r>
              <a:rPr lang="en-BE" sz="2400" dirty="0"/>
              <a:t> </a:t>
            </a:r>
            <a:r>
              <a:rPr lang="nl-BE" sz="2400" dirty="0"/>
              <a:t>c</a:t>
            </a:r>
            <a:r>
              <a:rPr lang="en-BE" sz="2400" dirty="0"/>
              <a:t>u</a:t>
            </a:r>
            <a:r>
              <a:rPr lang="nl-BE" sz="2400" dirty="0"/>
              <a:t>s</a:t>
            </a:r>
            <a:r>
              <a:rPr lang="en-BE" sz="2400" dirty="0"/>
              <a:t>t</a:t>
            </a:r>
            <a:r>
              <a:rPr lang="nl-BE" sz="2400" dirty="0"/>
              <a:t>o</a:t>
            </a:r>
            <a:r>
              <a:rPr lang="en-BE" sz="2400" dirty="0"/>
              <a:t>m</a:t>
            </a:r>
            <a:r>
              <a:rPr lang="nl-BE" sz="2400" dirty="0"/>
              <a:t>i</a:t>
            </a:r>
            <a:r>
              <a:rPr lang="en-BE" sz="2400" dirty="0"/>
              <a:t>z</a:t>
            </a:r>
            <a:r>
              <a:rPr lang="nl-BE" sz="2400" dirty="0"/>
              <a:t>a</a:t>
            </a:r>
            <a:r>
              <a:rPr lang="en-BE" sz="2400" dirty="0" err="1"/>
              <a:t>tions</a:t>
            </a:r>
            <a:r>
              <a:rPr lang="en-BE" sz="2400" dirty="0"/>
              <a:t> (</a:t>
            </a:r>
            <a:r>
              <a:rPr lang="nl-BE" sz="2400" dirty="0"/>
              <a:t>l</a:t>
            </a:r>
            <a:r>
              <a:rPr lang="en-BE" sz="2400" dirty="0"/>
              <a:t>o</a:t>
            </a:r>
            <a:r>
              <a:rPr lang="nl-BE" sz="2400" dirty="0"/>
              <a:t>c</a:t>
            </a:r>
            <a:r>
              <a:rPr lang="en-BE" sz="2400" dirty="0"/>
              <a:t>a</a:t>
            </a:r>
            <a:r>
              <a:rPr lang="nl-BE" sz="2400" dirty="0"/>
              <a:t>l</a:t>
            </a:r>
            <a:r>
              <a:rPr lang="en-BE" sz="2400" dirty="0"/>
              <a:t> </a:t>
            </a:r>
            <a:r>
              <a:rPr lang="nl-BE" sz="2400" dirty="0"/>
              <a:t>P</a:t>
            </a:r>
            <a:r>
              <a:rPr lang="en-BE" sz="2400" dirty="0"/>
              <a:t>C)</a:t>
            </a:r>
          </a:p>
          <a:p>
            <a:pPr lvl="2"/>
            <a:r>
              <a:rPr lang="en-BE" sz="2400" dirty="0"/>
              <a:t>“</a:t>
            </a:r>
            <a:r>
              <a:rPr lang="en-BE" sz="2400" b="1" dirty="0"/>
              <a:t>test</a:t>
            </a:r>
            <a:r>
              <a:rPr lang="en-BE" sz="2400" dirty="0"/>
              <a:t>” environment for new </a:t>
            </a:r>
            <a:r>
              <a:rPr lang="en-BE" sz="2400" dirty="0" err="1"/>
              <a:t>iTop</a:t>
            </a:r>
            <a:r>
              <a:rPr lang="en-BE" sz="2400" dirty="0"/>
              <a:t> </a:t>
            </a:r>
            <a:r>
              <a:rPr lang="en-BE" sz="2400" dirty="0" err="1"/>
              <a:t>vers</a:t>
            </a:r>
            <a:r>
              <a:rPr lang="nl-BE" sz="2400" dirty="0"/>
              <a:t>i</a:t>
            </a:r>
            <a:r>
              <a:rPr lang="en-BE" sz="2400" dirty="0"/>
              <a:t>o</a:t>
            </a:r>
            <a:r>
              <a:rPr lang="nl-BE" sz="2400" dirty="0"/>
              <a:t>n</a:t>
            </a:r>
            <a:r>
              <a:rPr lang="en-BE" sz="2400" dirty="0"/>
              <a:t>s (</a:t>
            </a:r>
            <a:r>
              <a:rPr lang="nl-BE" sz="2400" dirty="0"/>
              <a:t>o</a:t>
            </a:r>
            <a:r>
              <a:rPr lang="en-BE" sz="2400" dirty="0"/>
              <a:t>u</a:t>
            </a:r>
            <a:r>
              <a:rPr lang="nl-BE" sz="2400" dirty="0"/>
              <a:t>r</a:t>
            </a:r>
            <a:r>
              <a:rPr lang="en-BE" sz="2400" dirty="0"/>
              <a:t> </a:t>
            </a:r>
            <a:r>
              <a:rPr lang="nl-BE" sz="2400" dirty="0"/>
              <a:t>i</a:t>
            </a:r>
            <a:r>
              <a:rPr lang="en-BE" sz="2400" dirty="0"/>
              <a:t>T</a:t>
            </a:r>
            <a:r>
              <a:rPr lang="nl-BE" sz="2400" dirty="0"/>
              <a:t>o</a:t>
            </a:r>
            <a:r>
              <a:rPr lang="en-BE" sz="2400" dirty="0"/>
              <a:t>p </a:t>
            </a:r>
            <a:r>
              <a:rPr lang="nl-BE" sz="2400" dirty="0"/>
              <a:t>f</a:t>
            </a:r>
            <a:r>
              <a:rPr lang="en-BE" sz="2400" dirty="0"/>
              <a:t>o</a:t>
            </a:r>
            <a:r>
              <a:rPr lang="nl-BE" sz="2400" dirty="0"/>
              <a:t>r</a:t>
            </a:r>
            <a:r>
              <a:rPr lang="en-BE" sz="2400" dirty="0"/>
              <a:t> </a:t>
            </a:r>
            <a:r>
              <a:rPr lang="nl-BE" sz="2400" dirty="0"/>
              <a:t>I</a:t>
            </a:r>
            <a:r>
              <a:rPr lang="en-BE" sz="2400" dirty="0"/>
              <a:t>T)</a:t>
            </a:r>
          </a:p>
          <a:p>
            <a:pPr lvl="2"/>
            <a:r>
              <a:rPr lang="en-BE" sz="2400" dirty="0"/>
              <a:t>“</a:t>
            </a:r>
            <a:r>
              <a:rPr lang="nl-BE" sz="2400" b="1" dirty="0"/>
              <a:t>p</a:t>
            </a:r>
            <a:r>
              <a:rPr lang="en-BE" sz="2400" b="1" dirty="0"/>
              <a:t>r</a:t>
            </a:r>
            <a:r>
              <a:rPr lang="nl-BE" sz="2400" b="1" dirty="0"/>
              <a:t>o</a:t>
            </a:r>
            <a:r>
              <a:rPr lang="en-BE" sz="2400" b="1" dirty="0"/>
              <a:t>d</a:t>
            </a:r>
            <a:r>
              <a:rPr lang="nl-BE" sz="2400" b="1" dirty="0"/>
              <a:t>u</a:t>
            </a:r>
            <a:r>
              <a:rPr lang="en-BE" sz="2400" b="1" dirty="0"/>
              <a:t>c</a:t>
            </a:r>
            <a:r>
              <a:rPr lang="nl-BE" sz="2400" b="1" dirty="0"/>
              <a:t>t</a:t>
            </a:r>
            <a:r>
              <a:rPr lang="en-BE" sz="2400" b="1" dirty="0" err="1"/>
              <a:t>i</a:t>
            </a:r>
            <a:r>
              <a:rPr lang="nl-BE" sz="2400" b="1" dirty="0"/>
              <a:t>o</a:t>
            </a:r>
            <a:r>
              <a:rPr lang="en-BE" sz="2400" b="1" dirty="0"/>
              <a:t>n</a:t>
            </a:r>
            <a:r>
              <a:rPr lang="en-BE" sz="2400" dirty="0"/>
              <a:t>” </a:t>
            </a:r>
            <a:r>
              <a:rPr lang="nl-BE" sz="2400" dirty="0"/>
              <a:t>e</a:t>
            </a:r>
            <a:r>
              <a:rPr lang="en-BE" sz="2400" dirty="0"/>
              <a:t>n</a:t>
            </a:r>
            <a:r>
              <a:rPr lang="nl-BE" sz="2400" dirty="0"/>
              <a:t>v</a:t>
            </a:r>
            <a:r>
              <a:rPr lang="en-BE" sz="2400" dirty="0" err="1"/>
              <a:t>i</a:t>
            </a:r>
            <a:r>
              <a:rPr lang="nl-BE" sz="2400" dirty="0"/>
              <a:t>r</a:t>
            </a:r>
            <a:r>
              <a:rPr lang="en-BE" sz="2400" dirty="0"/>
              <a:t>o</a:t>
            </a:r>
            <a:r>
              <a:rPr lang="nl-BE" sz="2400" dirty="0"/>
              <a:t>n</a:t>
            </a:r>
            <a:r>
              <a:rPr lang="en-BE" sz="2400" dirty="0"/>
              <a:t>m</a:t>
            </a:r>
            <a:r>
              <a:rPr lang="nl-BE" sz="2400" dirty="0"/>
              <a:t>e</a:t>
            </a:r>
            <a:r>
              <a:rPr lang="en-BE" sz="2400" dirty="0"/>
              <a:t>n</a:t>
            </a:r>
            <a:r>
              <a:rPr lang="nl-BE" sz="2400" dirty="0"/>
              <a:t>t</a:t>
            </a:r>
            <a:r>
              <a:rPr lang="en-BE" sz="2400" dirty="0"/>
              <a:t> if new </a:t>
            </a:r>
            <a:r>
              <a:rPr lang="en-BE" sz="2400" dirty="0" err="1"/>
              <a:t>iTop</a:t>
            </a:r>
            <a:r>
              <a:rPr lang="en-BE" sz="2400" dirty="0"/>
              <a:t> version </a:t>
            </a:r>
            <a:r>
              <a:rPr lang="nl-BE" sz="2400" dirty="0"/>
              <a:t>a</a:t>
            </a:r>
            <a:r>
              <a:rPr lang="en-BE" sz="2400" dirty="0"/>
              <a:t>n</a:t>
            </a:r>
            <a:r>
              <a:rPr lang="nl-BE" sz="2400" dirty="0"/>
              <a:t>d</a:t>
            </a:r>
            <a:r>
              <a:rPr lang="en-BE" sz="2400" dirty="0"/>
              <a:t>/</a:t>
            </a:r>
            <a:r>
              <a:rPr lang="nl-BE" sz="2400" dirty="0"/>
              <a:t>o</a:t>
            </a:r>
            <a:r>
              <a:rPr lang="en-BE" sz="2400" dirty="0"/>
              <a:t>r </a:t>
            </a:r>
            <a:r>
              <a:rPr lang="nl-BE" sz="2400" dirty="0"/>
              <a:t>c</a:t>
            </a:r>
            <a:r>
              <a:rPr lang="en-BE" sz="2400" dirty="0"/>
              <a:t>u</a:t>
            </a:r>
            <a:r>
              <a:rPr lang="nl-BE" sz="2400" dirty="0"/>
              <a:t>s</a:t>
            </a:r>
            <a:r>
              <a:rPr lang="en-BE" sz="2400" dirty="0" err="1"/>
              <a:t>tomizations</a:t>
            </a:r>
            <a:r>
              <a:rPr lang="en-BE" sz="2400" dirty="0"/>
              <a:t> seem fine</a:t>
            </a:r>
          </a:p>
          <a:p>
            <a:pPr lvl="1"/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84168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provided</a:t>
            </a:r>
            <a:r>
              <a:rPr lang="fr-FR" dirty="0"/>
              <a:t> by </a:t>
            </a:r>
            <a:r>
              <a:rPr lang="fr-FR" dirty="0" err="1"/>
              <a:t>iTop</a:t>
            </a:r>
            <a:endParaRPr lang="fr-F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49B5B2-169B-4936-A986-984FC1EC2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185" y="4832059"/>
            <a:ext cx="2391561" cy="1168734"/>
          </a:xfrm>
        </p:spPr>
        <p:txBody>
          <a:bodyPr/>
          <a:lstStyle/>
          <a:p>
            <a:pPr marL="0" indent="0">
              <a:buNone/>
            </a:pPr>
            <a:r>
              <a:rPr lang="en-BE" b="1" dirty="0"/>
              <a:t>Development</a:t>
            </a:r>
            <a:br>
              <a:rPr lang="en-BE" b="1" dirty="0"/>
            </a:br>
            <a:br>
              <a:rPr lang="en-BE" b="1" dirty="0"/>
            </a:br>
            <a:r>
              <a:rPr lang="nl-BE" dirty="0"/>
              <a:t>F</a:t>
            </a:r>
            <a:r>
              <a:rPr lang="en-BE" dirty="0"/>
              <a:t>e</a:t>
            </a:r>
            <a:r>
              <a:rPr lang="nl-BE" dirty="0"/>
              <a:t>a</a:t>
            </a:r>
            <a:r>
              <a:rPr lang="en-BE" dirty="0"/>
              <a:t>t</a:t>
            </a:r>
            <a:r>
              <a:rPr lang="nl-BE" dirty="0"/>
              <a:t>u</a:t>
            </a:r>
            <a:r>
              <a:rPr lang="en-BE" dirty="0"/>
              <a:t>res</a:t>
            </a:r>
            <a:br>
              <a:rPr lang="en-BE" dirty="0"/>
            </a:br>
            <a:r>
              <a:rPr lang="en-BE" dirty="0"/>
              <a:t>Extensions</a:t>
            </a:r>
            <a:endParaRPr lang="nl-BE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7290F2-124A-41B6-BA42-7B1835F68DD6}"/>
              </a:ext>
            </a:extLst>
          </p:cNvPr>
          <p:cNvSpPr/>
          <p:nvPr/>
        </p:nvSpPr>
        <p:spPr>
          <a:xfrm>
            <a:off x="1535185" y="2541864"/>
            <a:ext cx="2055303" cy="887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/>
              <a:t>L</a:t>
            </a:r>
            <a:r>
              <a:rPr lang="nl-BE" dirty="0"/>
              <a:t>o</a:t>
            </a:r>
            <a:r>
              <a:rPr lang="en-BE" dirty="0"/>
              <a:t>c</a:t>
            </a:r>
            <a:r>
              <a:rPr lang="nl-BE" dirty="0"/>
              <a:t>a</a:t>
            </a:r>
            <a:r>
              <a:rPr lang="en-BE" dirty="0"/>
              <a:t>l </a:t>
            </a:r>
            <a:r>
              <a:rPr lang="nl-BE" dirty="0"/>
              <a:t>P</a:t>
            </a:r>
            <a:r>
              <a:rPr lang="en-BE" dirty="0"/>
              <a:t>C</a:t>
            </a:r>
            <a:br>
              <a:rPr lang="en-BE" dirty="0"/>
            </a:br>
            <a:r>
              <a:rPr lang="nl-BE" dirty="0"/>
              <a:t>J</a:t>
            </a:r>
            <a:r>
              <a:rPr lang="en-BE" dirty="0"/>
              <a:t>e</a:t>
            </a:r>
            <a:r>
              <a:rPr lang="nl-BE" dirty="0"/>
              <a:t>l</a:t>
            </a:r>
            <a:r>
              <a:rPr lang="en-BE" dirty="0"/>
              <a:t>l</a:t>
            </a:r>
            <a:r>
              <a:rPr lang="nl-BE" dirty="0"/>
              <a:t>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688478-5AC1-4971-9DD7-BF80D40F9DAD}"/>
              </a:ext>
            </a:extLst>
          </p:cNvPr>
          <p:cNvSpPr/>
          <p:nvPr/>
        </p:nvSpPr>
        <p:spPr>
          <a:xfrm>
            <a:off x="1535185" y="3650332"/>
            <a:ext cx="2055303" cy="887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/>
              <a:t>L</a:t>
            </a:r>
            <a:r>
              <a:rPr lang="nl-BE" dirty="0"/>
              <a:t>o</a:t>
            </a:r>
            <a:r>
              <a:rPr lang="en-BE" dirty="0"/>
              <a:t>c</a:t>
            </a:r>
            <a:r>
              <a:rPr lang="nl-BE" dirty="0"/>
              <a:t>a</a:t>
            </a:r>
            <a:r>
              <a:rPr lang="en-BE" dirty="0"/>
              <a:t>l </a:t>
            </a:r>
            <a:r>
              <a:rPr lang="nl-BE" dirty="0"/>
              <a:t>P</a:t>
            </a:r>
            <a:r>
              <a:rPr lang="en-BE" dirty="0"/>
              <a:t>C</a:t>
            </a:r>
            <a:br>
              <a:rPr lang="en-BE" dirty="0"/>
            </a:br>
            <a:r>
              <a:rPr lang="nl-BE" dirty="0"/>
              <a:t>J</a:t>
            </a:r>
            <a:r>
              <a:rPr lang="en-BE" dirty="0"/>
              <a:t>e</a:t>
            </a:r>
            <a:r>
              <a:rPr lang="nl-BE" dirty="0"/>
              <a:t>f</a:t>
            </a:r>
            <a:r>
              <a:rPr lang="en-BE" dirty="0" err="1"/>
              <a:t>frey</a:t>
            </a:r>
            <a:endParaRPr lang="nl-B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2D3298-45F0-498D-8388-74787854D6B0}"/>
              </a:ext>
            </a:extLst>
          </p:cNvPr>
          <p:cNvSpPr/>
          <p:nvPr/>
        </p:nvSpPr>
        <p:spPr>
          <a:xfrm>
            <a:off x="4127383" y="2541864"/>
            <a:ext cx="3179428" cy="19956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 err="1"/>
              <a:t>iTop</a:t>
            </a:r>
            <a:br>
              <a:rPr lang="en-BE" dirty="0"/>
            </a:br>
            <a:r>
              <a:rPr lang="en-BE" dirty="0"/>
              <a:t>IT department</a:t>
            </a:r>
            <a:endParaRPr lang="nl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8182A0-14D6-4CC6-A522-AC10291E93FF}"/>
              </a:ext>
            </a:extLst>
          </p:cNvPr>
          <p:cNvSpPr/>
          <p:nvPr/>
        </p:nvSpPr>
        <p:spPr>
          <a:xfrm>
            <a:off x="7676625" y="2534596"/>
            <a:ext cx="3179428" cy="19956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 err="1"/>
              <a:t>iTop</a:t>
            </a:r>
            <a:br>
              <a:rPr lang="en-BE" dirty="0"/>
            </a:br>
            <a:r>
              <a:rPr lang="en-BE" dirty="0"/>
              <a:t>Other departments</a:t>
            </a:r>
            <a:endParaRPr lang="nl-BE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F786D5AA-7A9C-47EF-94C9-E60A55C76845}"/>
              </a:ext>
            </a:extLst>
          </p:cNvPr>
          <p:cNvSpPr txBox="1">
            <a:spLocks/>
          </p:cNvSpPr>
          <p:nvPr/>
        </p:nvSpPr>
        <p:spPr>
          <a:xfrm>
            <a:off x="4127383" y="4832059"/>
            <a:ext cx="3549242" cy="11687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b="1" dirty="0"/>
              <a:t>P</a:t>
            </a:r>
            <a:r>
              <a:rPr lang="en-BE" b="1" dirty="0"/>
              <a:t>r</a:t>
            </a:r>
            <a:r>
              <a:rPr lang="nl-BE" b="1" dirty="0"/>
              <a:t>o</a:t>
            </a:r>
            <a:r>
              <a:rPr lang="en-BE" b="1" dirty="0"/>
              <a:t>d</a:t>
            </a:r>
            <a:r>
              <a:rPr lang="nl-BE" b="1" dirty="0"/>
              <a:t>u</a:t>
            </a:r>
            <a:r>
              <a:rPr lang="en-BE" b="1" dirty="0"/>
              <a:t>c</a:t>
            </a:r>
            <a:r>
              <a:rPr lang="nl-BE" b="1" dirty="0"/>
              <a:t>t</a:t>
            </a:r>
            <a:r>
              <a:rPr lang="en-BE" b="1" dirty="0" err="1"/>
              <a:t>i</a:t>
            </a:r>
            <a:r>
              <a:rPr lang="nl-BE" b="1" dirty="0"/>
              <a:t>o</a:t>
            </a:r>
            <a:r>
              <a:rPr lang="en-BE" b="1" dirty="0"/>
              <a:t>n</a:t>
            </a:r>
            <a:br>
              <a:rPr lang="en-BE" b="1" dirty="0"/>
            </a:br>
            <a:br>
              <a:rPr lang="en-BE" b="1" dirty="0"/>
            </a:br>
            <a:r>
              <a:rPr lang="en-BE" dirty="0"/>
              <a:t>Kind of ‘fast </a:t>
            </a:r>
            <a:r>
              <a:rPr lang="en-BE" dirty="0" err="1"/>
              <a:t>rele</a:t>
            </a:r>
            <a:r>
              <a:rPr lang="nl-BE" dirty="0"/>
              <a:t>a</a:t>
            </a:r>
            <a:r>
              <a:rPr lang="en-BE" dirty="0"/>
              <a:t>s</a:t>
            </a:r>
            <a:r>
              <a:rPr lang="nl-BE" dirty="0"/>
              <a:t>e</a:t>
            </a:r>
            <a:r>
              <a:rPr lang="en-BE" dirty="0"/>
              <a:t>’</a:t>
            </a:r>
            <a:br>
              <a:rPr lang="en-BE" dirty="0"/>
            </a:br>
            <a:r>
              <a:rPr lang="nl-BE" dirty="0"/>
              <a:t>i</a:t>
            </a:r>
            <a:r>
              <a:rPr lang="en-BE" dirty="0"/>
              <a:t>T</a:t>
            </a:r>
            <a:r>
              <a:rPr lang="nl-BE" dirty="0"/>
              <a:t>o</a:t>
            </a:r>
            <a:r>
              <a:rPr lang="en-BE" dirty="0"/>
              <a:t>p 2.</a:t>
            </a:r>
            <a:r>
              <a:rPr lang="nl-BE" dirty="0"/>
              <a:t>x</a:t>
            </a:r>
            <a:r>
              <a:rPr lang="en-BE" dirty="0"/>
              <a:t>.0</a:t>
            </a:r>
            <a:endParaRPr lang="nl-BE" b="1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4AA33E1A-1960-4B4F-8329-AE69A644F716}"/>
              </a:ext>
            </a:extLst>
          </p:cNvPr>
          <p:cNvSpPr txBox="1">
            <a:spLocks/>
          </p:cNvSpPr>
          <p:nvPr/>
        </p:nvSpPr>
        <p:spPr>
          <a:xfrm>
            <a:off x="7585046" y="4832059"/>
            <a:ext cx="3549242" cy="11687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b="1" dirty="0"/>
              <a:t>P</a:t>
            </a:r>
            <a:r>
              <a:rPr lang="en-BE" b="1" dirty="0"/>
              <a:t>r</a:t>
            </a:r>
            <a:r>
              <a:rPr lang="nl-BE" b="1" dirty="0"/>
              <a:t>o</a:t>
            </a:r>
            <a:r>
              <a:rPr lang="en-BE" b="1" dirty="0"/>
              <a:t>d</a:t>
            </a:r>
            <a:r>
              <a:rPr lang="nl-BE" b="1" dirty="0"/>
              <a:t>u</a:t>
            </a:r>
            <a:r>
              <a:rPr lang="en-BE" b="1" dirty="0"/>
              <a:t>c</a:t>
            </a:r>
            <a:r>
              <a:rPr lang="nl-BE" b="1" dirty="0"/>
              <a:t>t</a:t>
            </a:r>
            <a:r>
              <a:rPr lang="en-BE" b="1" dirty="0" err="1"/>
              <a:t>i</a:t>
            </a:r>
            <a:r>
              <a:rPr lang="nl-BE" b="1" dirty="0"/>
              <a:t>o</a:t>
            </a:r>
            <a:r>
              <a:rPr lang="en-BE" b="1" dirty="0"/>
              <a:t>n</a:t>
            </a:r>
            <a:br>
              <a:rPr lang="en-BE" b="1" dirty="0"/>
            </a:br>
            <a:br>
              <a:rPr lang="en-BE" b="1" dirty="0"/>
            </a:br>
            <a:r>
              <a:rPr lang="nl-BE" dirty="0"/>
              <a:t>S</a:t>
            </a:r>
            <a:r>
              <a:rPr lang="en-BE" dirty="0"/>
              <a:t>low release</a:t>
            </a:r>
            <a:br>
              <a:rPr lang="en-BE" dirty="0"/>
            </a:br>
            <a:r>
              <a:rPr lang="nl-BE" dirty="0"/>
              <a:t>i</a:t>
            </a:r>
            <a:r>
              <a:rPr lang="en-BE" dirty="0"/>
              <a:t>T</a:t>
            </a:r>
            <a:r>
              <a:rPr lang="nl-BE" dirty="0"/>
              <a:t>o</a:t>
            </a:r>
            <a:r>
              <a:rPr lang="en-BE" dirty="0"/>
              <a:t>p 2.</a:t>
            </a:r>
            <a:r>
              <a:rPr lang="nl-BE" dirty="0"/>
              <a:t>x</a:t>
            </a:r>
            <a:r>
              <a:rPr lang="en-BE" dirty="0"/>
              <a:t>.1</a:t>
            </a:r>
            <a:endParaRPr lang="nl-BE" b="1" dirty="0"/>
          </a:p>
        </p:txBody>
      </p:sp>
    </p:spTree>
    <p:extLst>
      <p:ext uri="{BB962C8B-B14F-4D97-AF65-F5344CB8AC3E}">
        <p14:creationId xmlns:p14="http://schemas.microsoft.com/office/powerpoint/2010/main" val="1406464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provided</a:t>
            </a:r>
            <a:r>
              <a:rPr lang="fr-FR" dirty="0"/>
              <a:t> by </a:t>
            </a:r>
            <a:r>
              <a:rPr lang="fr-FR" dirty="0" err="1"/>
              <a:t>iTop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2" indent="0">
              <a:buNone/>
            </a:pPr>
            <a:endParaRPr lang="en-BE" dirty="0"/>
          </a:p>
          <a:p>
            <a:r>
              <a:rPr lang="nl-BE" b="1" dirty="0"/>
              <a:t>E</a:t>
            </a:r>
            <a:r>
              <a:rPr lang="en-BE" b="1" dirty="0"/>
              <a:t>v</a:t>
            </a:r>
            <a:r>
              <a:rPr lang="nl-BE" b="1" dirty="0"/>
              <a:t>e</a:t>
            </a:r>
            <a:r>
              <a:rPr lang="en-BE" b="1" dirty="0"/>
              <a:t>n </a:t>
            </a:r>
            <a:r>
              <a:rPr lang="nl-BE" b="1" dirty="0"/>
              <a:t>m</a:t>
            </a:r>
            <a:r>
              <a:rPr lang="en-BE" b="1" dirty="0"/>
              <a:t>o</a:t>
            </a:r>
            <a:r>
              <a:rPr lang="nl-BE" b="1" dirty="0"/>
              <a:t>r</a:t>
            </a:r>
            <a:r>
              <a:rPr lang="en-BE" b="1" dirty="0"/>
              <a:t>e </a:t>
            </a:r>
            <a:r>
              <a:rPr lang="nl-BE" b="1" dirty="0"/>
              <a:t>d</a:t>
            </a:r>
            <a:r>
              <a:rPr lang="en-BE" b="1" dirty="0"/>
              <a:t>e</a:t>
            </a:r>
            <a:r>
              <a:rPr lang="nl-BE" b="1" dirty="0"/>
              <a:t>p</a:t>
            </a:r>
            <a:r>
              <a:rPr lang="en-BE" b="1" dirty="0"/>
              <a:t>a</a:t>
            </a:r>
            <a:r>
              <a:rPr lang="nl-BE" b="1" dirty="0"/>
              <a:t>r</a:t>
            </a:r>
            <a:r>
              <a:rPr lang="en-BE" b="1" dirty="0"/>
              <a:t>t</a:t>
            </a:r>
            <a:r>
              <a:rPr lang="nl-BE" b="1" dirty="0"/>
              <a:t>m</a:t>
            </a:r>
            <a:r>
              <a:rPr lang="en-BE" b="1" dirty="0"/>
              <a:t>e</a:t>
            </a:r>
            <a:r>
              <a:rPr lang="nl-BE" b="1" dirty="0"/>
              <a:t>n</a:t>
            </a:r>
            <a:r>
              <a:rPr lang="en-BE" b="1" dirty="0"/>
              <a:t>t</a:t>
            </a:r>
            <a:r>
              <a:rPr lang="nl-BE" b="1" dirty="0"/>
              <a:t>s</a:t>
            </a:r>
            <a:r>
              <a:rPr lang="en-BE" b="1" dirty="0"/>
              <a:t> </a:t>
            </a:r>
            <a:r>
              <a:rPr lang="nl-BE" b="1" dirty="0"/>
              <a:t>f</a:t>
            </a:r>
            <a:r>
              <a:rPr lang="en-BE" b="1" dirty="0"/>
              <a:t>o</a:t>
            </a:r>
            <a:r>
              <a:rPr lang="nl-BE" b="1" dirty="0"/>
              <a:t>l</a:t>
            </a:r>
            <a:r>
              <a:rPr lang="en-BE" b="1" dirty="0"/>
              <a:t>l</a:t>
            </a:r>
            <a:r>
              <a:rPr lang="nl-BE" b="1" dirty="0"/>
              <a:t>o</a:t>
            </a:r>
            <a:r>
              <a:rPr lang="en-BE" b="1" dirty="0"/>
              <a:t>w</a:t>
            </a:r>
            <a:r>
              <a:rPr lang="nl-BE" b="1" dirty="0"/>
              <a:t>e</a:t>
            </a:r>
            <a:r>
              <a:rPr lang="en-BE" b="1" dirty="0"/>
              <a:t>d!</a:t>
            </a:r>
          </a:p>
          <a:p>
            <a:pPr lvl="1"/>
            <a:r>
              <a:rPr lang="nl-BE" dirty="0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BE" dirty="0">
                <a:solidFill>
                  <a:schemeClr val="accent6">
                    <a:lumMod val="75000"/>
                  </a:schemeClr>
                </a:solidFill>
              </a:rPr>
              <a:t>T</a:t>
            </a:r>
          </a:p>
          <a:p>
            <a:pPr lvl="1"/>
            <a:r>
              <a:rPr lang="en-BE" dirty="0">
                <a:solidFill>
                  <a:schemeClr val="accent6">
                    <a:lumMod val="75000"/>
                  </a:schemeClr>
                </a:solidFill>
              </a:rPr>
              <a:t>Culture / </a:t>
            </a:r>
            <a:r>
              <a:rPr lang="nl-BE" dirty="0">
                <a:solidFill>
                  <a:schemeClr val="accent6">
                    <a:lumMod val="75000"/>
                  </a:schemeClr>
                </a:solidFill>
              </a:rPr>
              <a:t>E</a:t>
            </a:r>
            <a:r>
              <a:rPr lang="en-BE" dirty="0">
                <a:solidFill>
                  <a:schemeClr val="accent6">
                    <a:lumMod val="75000"/>
                  </a:schemeClr>
                </a:solidFill>
              </a:rPr>
              <a:t>v</a:t>
            </a:r>
            <a:r>
              <a:rPr lang="nl-BE" dirty="0">
                <a:solidFill>
                  <a:schemeClr val="accent6">
                    <a:lumMod val="75000"/>
                  </a:schemeClr>
                </a:solidFill>
              </a:rPr>
              <a:t>e</a:t>
            </a:r>
            <a:r>
              <a:rPr lang="en-BE" dirty="0">
                <a:solidFill>
                  <a:schemeClr val="accent6">
                    <a:lumMod val="75000"/>
                  </a:schemeClr>
                </a:solidFill>
              </a:rPr>
              <a:t>n</a:t>
            </a:r>
            <a:r>
              <a:rPr lang="nl-BE" dirty="0">
                <a:solidFill>
                  <a:schemeClr val="accent6">
                    <a:lumMod val="75000"/>
                  </a:schemeClr>
                </a:solidFill>
              </a:rPr>
              <a:t>t</a:t>
            </a:r>
            <a:r>
              <a:rPr lang="en-BE" dirty="0">
                <a:solidFill>
                  <a:schemeClr val="accent6">
                    <a:lumMod val="75000"/>
                  </a:schemeClr>
                </a:solidFill>
              </a:rPr>
              <a:t>s </a:t>
            </a:r>
            <a:r>
              <a:rPr lang="en-BE" dirty="0"/>
              <a:t>(</a:t>
            </a:r>
            <a:r>
              <a:rPr lang="nl-BE" dirty="0"/>
              <a:t>h</a:t>
            </a:r>
            <a:r>
              <a:rPr lang="en-BE" dirty="0"/>
              <a:t>e</a:t>
            </a:r>
            <a:r>
              <a:rPr lang="nl-BE" dirty="0"/>
              <a:t>l</a:t>
            </a:r>
            <a:r>
              <a:rPr lang="en-BE" dirty="0"/>
              <a:t>p</a:t>
            </a:r>
            <a:r>
              <a:rPr lang="nl-BE" dirty="0"/>
              <a:t>d</a:t>
            </a:r>
            <a:r>
              <a:rPr lang="en-BE" dirty="0" err="1"/>
              <a:t>esk</a:t>
            </a:r>
            <a:r>
              <a:rPr lang="en-BE" dirty="0"/>
              <a:t> for their </a:t>
            </a:r>
            <a:r>
              <a:rPr lang="nl-BE" dirty="0"/>
              <a:t>s</a:t>
            </a:r>
            <a:r>
              <a:rPr lang="en-BE" dirty="0"/>
              <a:t>o</a:t>
            </a:r>
            <a:r>
              <a:rPr lang="nl-BE" dirty="0"/>
              <a:t>f</a:t>
            </a:r>
            <a:r>
              <a:rPr lang="en-BE" dirty="0"/>
              <a:t>t</a:t>
            </a:r>
            <a:r>
              <a:rPr lang="nl-BE" dirty="0"/>
              <a:t>w</a:t>
            </a:r>
            <a:r>
              <a:rPr lang="en-BE" dirty="0"/>
              <a:t>a</a:t>
            </a:r>
            <a:r>
              <a:rPr lang="nl-BE" dirty="0"/>
              <a:t>r</a:t>
            </a:r>
            <a:r>
              <a:rPr lang="en-BE" dirty="0"/>
              <a:t>e program – ‘</a:t>
            </a:r>
            <a:r>
              <a:rPr lang="nl-BE" dirty="0"/>
              <a:t>s</a:t>
            </a:r>
            <a:r>
              <a:rPr lang="en-BE" dirty="0"/>
              <a:t>u</a:t>
            </a:r>
            <a:r>
              <a:rPr lang="nl-BE" dirty="0"/>
              <a:t>p</a:t>
            </a:r>
            <a:r>
              <a:rPr lang="en-BE" dirty="0"/>
              <a:t>e</a:t>
            </a:r>
            <a:r>
              <a:rPr lang="nl-BE" dirty="0"/>
              <a:t>r</a:t>
            </a:r>
            <a:r>
              <a:rPr lang="en-BE" dirty="0"/>
              <a:t>u</a:t>
            </a:r>
            <a:r>
              <a:rPr lang="nl-BE" dirty="0"/>
              <a:t>s</a:t>
            </a:r>
            <a:r>
              <a:rPr lang="en-BE" dirty="0"/>
              <a:t>e</a:t>
            </a:r>
            <a:r>
              <a:rPr lang="nl-BE" dirty="0"/>
              <a:t>r</a:t>
            </a:r>
            <a:r>
              <a:rPr lang="en-BE" dirty="0"/>
              <a:t>s’)</a:t>
            </a:r>
          </a:p>
          <a:p>
            <a:pPr lvl="1"/>
            <a:r>
              <a:rPr lang="en-BE" dirty="0" err="1">
                <a:solidFill>
                  <a:schemeClr val="accent6">
                    <a:lumMod val="75000"/>
                  </a:schemeClr>
                </a:solidFill>
              </a:rPr>
              <a:t>Communicat</a:t>
            </a:r>
            <a:r>
              <a:rPr lang="nl-BE" dirty="0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BE" dirty="0">
                <a:solidFill>
                  <a:schemeClr val="accent6">
                    <a:lumMod val="75000"/>
                  </a:schemeClr>
                </a:solidFill>
              </a:rPr>
              <a:t>o</a:t>
            </a:r>
            <a:r>
              <a:rPr lang="nl-BE" dirty="0">
                <a:solidFill>
                  <a:schemeClr val="accent6">
                    <a:lumMod val="75000"/>
                  </a:schemeClr>
                </a:solidFill>
              </a:rPr>
              <a:t>n</a:t>
            </a:r>
            <a:r>
              <a:rPr lang="en-BE" dirty="0"/>
              <a:t> (</a:t>
            </a:r>
            <a:r>
              <a:rPr lang="nl-BE" dirty="0"/>
              <a:t>k</a:t>
            </a:r>
            <a:r>
              <a:rPr lang="en-BE" dirty="0"/>
              <a:t>e</a:t>
            </a:r>
            <a:r>
              <a:rPr lang="nl-BE" dirty="0"/>
              <a:t>e</a:t>
            </a:r>
            <a:r>
              <a:rPr lang="en-BE" dirty="0"/>
              <a:t>p</a:t>
            </a:r>
            <a:r>
              <a:rPr lang="nl-BE" dirty="0"/>
              <a:t>i</a:t>
            </a:r>
            <a:r>
              <a:rPr lang="en-BE" dirty="0"/>
              <a:t>n</a:t>
            </a:r>
            <a:r>
              <a:rPr lang="nl-BE" dirty="0"/>
              <a:t>g</a:t>
            </a:r>
            <a:r>
              <a:rPr lang="en-BE" dirty="0"/>
              <a:t> </a:t>
            </a:r>
            <a:r>
              <a:rPr lang="nl-BE" dirty="0"/>
              <a:t>t</a:t>
            </a:r>
            <a:r>
              <a:rPr lang="en-BE" dirty="0"/>
              <a:t>r</a:t>
            </a:r>
            <a:r>
              <a:rPr lang="nl-BE" dirty="0"/>
              <a:t>a</a:t>
            </a:r>
            <a:r>
              <a:rPr lang="en-BE" dirty="0"/>
              <a:t>c</a:t>
            </a:r>
            <a:r>
              <a:rPr lang="nl-BE" dirty="0"/>
              <a:t>k</a:t>
            </a:r>
            <a:r>
              <a:rPr lang="en-BE" dirty="0"/>
              <a:t> </a:t>
            </a:r>
            <a:r>
              <a:rPr lang="nl-BE" dirty="0"/>
              <a:t>o</a:t>
            </a:r>
            <a:r>
              <a:rPr lang="en-BE" dirty="0"/>
              <a:t>f </a:t>
            </a:r>
            <a:r>
              <a:rPr lang="nl-BE" dirty="0"/>
              <a:t>w</a:t>
            </a:r>
            <a:r>
              <a:rPr lang="en-BE" dirty="0"/>
              <a:t>o</a:t>
            </a:r>
            <a:r>
              <a:rPr lang="nl-BE" dirty="0"/>
              <a:t>r</a:t>
            </a:r>
            <a:r>
              <a:rPr lang="en-BE" dirty="0"/>
              <a:t>k)</a:t>
            </a:r>
          </a:p>
          <a:p>
            <a:pPr lvl="1"/>
            <a:r>
              <a:rPr lang="en-BE" dirty="0">
                <a:solidFill>
                  <a:schemeClr val="accent6">
                    <a:lumMod val="75000"/>
                  </a:schemeClr>
                </a:solidFill>
              </a:rPr>
              <a:t>Technical services </a:t>
            </a:r>
            <a:r>
              <a:rPr lang="en-BE" dirty="0"/>
              <a:t>(inventory car park)</a:t>
            </a:r>
          </a:p>
          <a:p>
            <a:pPr lvl="1"/>
            <a:r>
              <a:rPr lang="en-BE" dirty="0"/>
              <a:t>Human resources (service desk)</a:t>
            </a:r>
          </a:p>
          <a:p>
            <a:pPr lvl="1"/>
            <a:r>
              <a:rPr lang="nl-BE" dirty="0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en-BE" dirty="0">
                <a:solidFill>
                  <a:schemeClr val="accent6">
                    <a:lumMod val="75000"/>
                  </a:schemeClr>
                </a:solidFill>
              </a:rPr>
              <a:t>u</a:t>
            </a:r>
            <a:r>
              <a:rPr lang="nl-BE" dirty="0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BE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nl-BE" dirty="0">
                <a:solidFill>
                  <a:schemeClr val="accent6">
                    <a:lumMod val="75000"/>
                  </a:schemeClr>
                </a:solidFill>
              </a:rPr>
              <a:t>d</a:t>
            </a:r>
            <a:r>
              <a:rPr lang="en-BE" dirty="0" err="1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nl-BE" dirty="0">
                <a:solidFill>
                  <a:schemeClr val="accent6">
                    <a:lumMod val="75000"/>
                  </a:schemeClr>
                </a:solidFill>
              </a:rPr>
              <a:t>n</a:t>
            </a:r>
            <a:r>
              <a:rPr lang="en-BE" dirty="0">
                <a:solidFill>
                  <a:schemeClr val="accent6">
                    <a:lumMod val="75000"/>
                  </a:schemeClr>
                </a:solidFill>
              </a:rPr>
              <a:t>g </a:t>
            </a:r>
            <a:r>
              <a:rPr lang="nl-BE" dirty="0">
                <a:solidFill>
                  <a:schemeClr val="accent6">
                    <a:lumMod val="75000"/>
                  </a:schemeClr>
                </a:solidFill>
              </a:rPr>
              <a:t>p</a:t>
            </a:r>
            <a:r>
              <a:rPr lang="en-BE" dirty="0">
                <a:solidFill>
                  <a:schemeClr val="accent6">
                    <a:lumMod val="75000"/>
                  </a:schemeClr>
                </a:solidFill>
              </a:rPr>
              <a:t>e</a:t>
            </a:r>
            <a:r>
              <a:rPr lang="nl-BE" dirty="0">
                <a:solidFill>
                  <a:schemeClr val="accent6">
                    <a:lumMod val="75000"/>
                  </a:schemeClr>
                </a:solidFill>
              </a:rPr>
              <a:t>r</a:t>
            </a:r>
            <a:r>
              <a:rPr lang="en-BE" dirty="0">
                <a:solidFill>
                  <a:schemeClr val="accent6">
                    <a:lumMod val="75000"/>
                  </a:schemeClr>
                </a:solidFill>
              </a:rPr>
              <a:t>m</a:t>
            </a:r>
            <a:r>
              <a:rPr lang="nl-BE" dirty="0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BE" dirty="0">
                <a:solidFill>
                  <a:schemeClr val="accent6">
                    <a:lumMod val="75000"/>
                  </a:schemeClr>
                </a:solidFill>
              </a:rPr>
              <a:t>t</a:t>
            </a:r>
            <a:r>
              <a:rPr lang="nl-BE" dirty="0">
                <a:solidFill>
                  <a:schemeClr val="accent6">
                    <a:lumMod val="75000"/>
                  </a:schemeClr>
                </a:solidFill>
              </a:rPr>
              <a:t>s</a:t>
            </a:r>
            <a:r>
              <a:rPr lang="en-BE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BE" dirty="0"/>
              <a:t>(</a:t>
            </a:r>
            <a:r>
              <a:rPr lang="nl-BE" dirty="0"/>
              <a:t>s</a:t>
            </a:r>
            <a:r>
              <a:rPr lang="en-BE" dirty="0"/>
              <a:t>e</a:t>
            </a:r>
            <a:r>
              <a:rPr lang="nl-BE" dirty="0"/>
              <a:t>r</a:t>
            </a:r>
            <a:r>
              <a:rPr lang="en-BE" dirty="0"/>
              <a:t>v</a:t>
            </a:r>
            <a:r>
              <a:rPr lang="nl-BE" dirty="0"/>
              <a:t>i</a:t>
            </a:r>
            <a:r>
              <a:rPr lang="en-BE" dirty="0"/>
              <a:t>c</a:t>
            </a:r>
            <a:r>
              <a:rPr lang="nl-BE" dirty="0"/>
              <a:t>e</a:t>
            </a:r>
            <a:r>
              <a:rPr lang="en-BE" dirty="0"/>
              <a:t> </a:t>
            </a:r>
            <a:r>
              <a:rPr lang="nl-BE" dirty="0"/>
              <a:t>d</a:t>
            </a:r>
            <a:r>
              <a:rPr lang="en-BE" dirty="0"/>
              <a:t>e</a:t>
            </a:r>
            <a:r>
              <a:rPr lang="nl-BE" dirty="0"/>
              <a:t>s</a:t>
            </a:r>
            <a:r>
              <a:rPr lang="en-BE" dirty="0"/>
              <a:t>k)</a:t>
            </a:r>
          </a:p>
          <a:p>
            <a:pPr lvl="1"/>
            <a:r>
              <a:rPr lang="en-BE" dirty="0"/>
              <a:t>Contract management (</a:t>
            </a:r>
            <a:r>
              <a:rPr lang="nl-BE" dirty="0"/>
              <a:t>i</a:t>
            </a:r>
            <a:r>
              <a:rPr lang="en-BE" dirty="0"/>
              <a:t>n</a:t>
            </a:r>
            <a:r>
              <a:rPr lang="nl-BE" dirty="0"/>
              <a:t>v</a:t>
            </a:r>
            <a:r>
              <a:rPr lang="en-BE" dirty="0"/>
              <a:t>e</a:t>
            </a:r>
            <a:r>
              <a:rPr lang="nl-BE" dirty="0"/>
              <a:t>n</a:t>
            </a:r>
            <a:r>
              <a:rPr lang="en-BE" dirty="0"/>
              <a:t>t</a:t>
            </a:r>
            <a:r>
              <a:rPr lang="nl-BE" dirty="0"/>
              <a:t>o</a:t>
            </a:r>
            <a:r>
              <a:rPr lang="en-BE" dirty="0"/>
              <a:t>r</a:t>
            </a:r>
            <a:r>
              <a:rPr lang="nl-BE" dirty="0"/>
              <a:t>y</a:t>
            </a:r>
            <a:r>
              <a:rPr lang="en-BE" dirty="0"/>
              <a:t>)</a:t>
            </a:r>
          </a:p>
          <a:p>
            <a:pPr lvl="1"/>
            <a:r>
              <a:rPr lang="en-BE" dirty="0">
                <a:solidFill>
                  <a:schemeClr val="accent6">
                    <a:lumMod val="75000"/>
                  </a:schemeClr>
                </a:solidFill>
              </a:rPr>
              <a:t>Technical services </a:t>
            </a:r>
            <a:r>
              <a:rPr lang="en-BE" dirty="0"/>
              <a:t>(service desk – issues public infrastructure)</a:t>
            </a:r>
            <a:r>
              <a:rPr lang="en-BE" b="1" dirty="0"/>
              <a:t> (</a:t>
            </a:r>
            <a:r>
              <a:rPr lang="nl-BE" b="1" dirty="0"/>
              <a:t>s</a:t>
            </a:r>
            <a:r>
              <a:rPr lang="en-BE" b="1" dirty="0"/>
              <a:t>a</a:t>
            </a:r>
            <a:r>
              <a:rPr lang="nl-BE" b="1" dirty="0"/>
              <a:t>v</a:t>
            </a:r>
            <a:r>
              <a:rPr lang="en-BE" b="1" dirty="0" err="1"/>
              <a:t>i</a:t>
            </a:r>
            <a:r>
              <a:rPr lang="nl-BE" b="1" dirty="0"/>
              <a:t>n</a:t>
            </a:r>
            <a:r>
              <a:rPr lang="en-BE" b="1" dirty="0"/>
              <a:t>g</a:t>
            </a:r>
            <a:r>
              <a:rPr lang="nl-BE" b="1" dirty="0"/>
              <a:t>s</a:t>
            </a:r>
            <a:r>
              <a:rPr lang="en-BE" b="1" dirty="0"/>
              <a:t>!)</a:t>
            </a:r>
          </a:p>
          <a:p>
            <a:pPr lvl="1"/>
            <a:r>
              <a:rPr lang="en-BE" dirty="0">
                <a:solidFill>
                  <a:schemeClr val="accent6">
                    <a:lumMod val="75000"/>
                  </a:schemeClr>
                </a:solidFill>
              </a:rPr>
              <a:t>Social services </a:t>
            </a:r>
            <a:r>
              <a:rPr lang="en-BE" dirty="0"/>
              <a:t>(</a:t>
            </a:r>
            <a:r>
              <a:rPr lang="nl-BE" dirty="0"/>
              <a:t>l</a:t>
            </a:r>
            <a:r>
              <a:rPr lang="en-BE" dirty="0"/>
              <a:t>e</a:t>
            </a:r>
            <a:r>
              <a:rPr lang="nl-BE" dirty="0"/>
              <a:t>i</a:t>
            </a:r>
            <a:r>
              <a:rPr lang="en-BE" dirty="0"/>
              <a:t>s</a:t>
            </a:r>
            <a:r>
              <a:rPr lang="nl-BE" dirty="0"/>
              <a:t>u</a:t>
            </a:r>
            <a:r>
              <a:rPr lang="en-BE" dirty="0"/>
              <a:t>r</a:t>
            </a:r>
            <a:r>
              <a:rPr lang="nl-BE" dirty="0"/>
              <a:t>e</a:t>
            </a:r>
            <a:r>
              <a:rPr lang="en-BE" dirty="0"/>
              <a:t> </a:t>
            </a:r>
            <a:r>
              <a:rPr lang="nl-BE" dirty="0"/>
              <a:t>p</a:t>
            </a:r>
            <a:r>
              <a:rPr lang="en-BE" dirty="0"/>
              <a:t>a</a:t>
            </a:r>
            <a:r>
              <a:rPr lang="nl-BE" dirty="0"/>
              <a:t>s</a:t>
            </a:r>
            <a:r>
              <a:rPr lang="en-BE" dirty="0"/>
              <a:t>s)</a:t>
            </a:r>
          </a:p>
          <a:p>
            <a:pPr lvl="1"/>
            <a:r>
              <a:rPr lang="en-BE" dirty="0">
                <a:solidFill>
                  <a:schemeClr val="accent6">
                    <a:lumMod val="75000"/>
                  </a:schemeClr>
                </a:solidFill>
              </a:rPr>
              <a:t>Financial department </a:t>
            </a:r>
            <a:r>
              <a:rPr lang="en-BE" dirty="0"/>
              <a:t>(le</a:t>
            </a:r>
            <a:r>
              <a:rPr lang="nl-BE" dirty="0"/>
              <a:t>i</a:t>
            </a:r>
            <a:r>
              <a:rPr lang="en-BE" dirty="0"/>
              <a:t>s</a:t>
            </a:r>
            <a:r>
              <a:rPr lang="nl-BE" dirty="0"/>
              <a:t>u</a:t>
            </a:r>
            <a:r>
              <a:rPr lang="en-BE" dirty="0"/>
              <a:t>r</a:t>
            </a:r>
            <a:r>
              <a:rPr lang="nl-BE" dirty="0"/>
              <a:t>e</a:t>
            </a:r>
            <a:r>
              <a:rPr lang="en-BE" dirty="0"/>
              <a:t> </a:t>
            </a:r>
            <a:r>
              <a:rPr lang="nl-BE" dirty="0"/>
              <a:t>p</a:t>
            </a:r>
            <a:r>
              <a:rPr lang="en-BE" dirty="0"/>
              <a:t>a</a:t>
            </a:r>
            <a:r>
              <a:rPr lang="nl-BE" dirty="0"/>
              <a:t>s</a:t>
            </a:r>
            <a:r>
              <a:rPr lang="en-BE" dirty="0"/>
              <a:t>s – </a:t>
            </a:r>
            <a:r>
              <a:rPr lang="nl-BE" dirty="0"/>
              <a:t>f</a:t>
            </a:r>
            <a:r>
              <a:rPr lang="en-BE" dirty="0" err="1"/>
              <a:t>i</a:t>
            </a:r>
            <a:r>
              <a:rPr lang="nl-BE" dirty="0"/>
              <a:t>n</a:t>
            </a:r>
            <a:r>
              <a:rPr lang="en-BE" dirty="0"/>
              <a:t>a</a:t>
            </a:r>
            <a:r>
              <a:rPr lang="nl-BE" dirty="0"/>
              <a:t>n</a:t>
            </a:r>
            <a:r>
              <a:rPr lang="en-BE" dirty="0" err="1"/>
              <a:t>cial</a:t>
            </a:r>
            <a:r>
              <a:rPr lang="en-BE" dirty="0"/>
              <a:t> follow up)</a:t>
            </a:r>
          </a:p>
          <a:p>
            <a:pPr lvl="1"/>
            <a:r>
              <a:rPr lang="en-BE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956457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provided</a:t>
            </a:r>
            <a:r>
              <a:rPr lang="fr-FR" dirty="0"/>
              <a:t> by </a:t>
            </a:r>
            <a:r>
              <a:rPr lang="fr-FR" dirty="0" err="1"/>
              <a:t>iTop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2" indent="0">
              <a:buNone/>
            </a:pPr>
            <a:endParaRPr lang="en-BE" dirty="0"/>
          </a:p>
          <a:p>
            <a:r>
              <a:rPr lang="nl-BE" b="1" dirty="0"/>
              <a:t>E</a:t>
            </a:r>
            <a:r>
              <a:rPr lang="en-BE" b="1" dirty="0"/>
              <a:t>v</a:t>
            </a:r>
            <a:r>
              <a:rPr lang="nl-BE" b="1" dirty="0"/>
              <a:t>e</a:t>
            </a:r>
            <a:r>
              <a:rPr lang="en-BE" b="1" dirty="0"/>
              <a:t>n </a:t>
            </a:r>
            <a:r>
              <a:rPr lang="nl-BE" b="1" dirty="0"/>
              <a:t>m</a:t>
            </a:r>
            <a:r>
              <a:rPr lang="en-BE" b="1" dirty="0"/>
              <a:t>o</a:t>
            </a:r>
            <a:r>
              <a:rPr lang="nl-BE" b="1" dirty="0"/>
              <a:t>r</a:t>
            </a:r>
            <a:r>
              <a:rPr lang="en-BE" b="1" dirty="0"/>
              <a:t>e </a:t>
            </a:r>
            <a:r>
              <a:rPr lang="nl-BE" b="1" dirty="0"/>
              <a:t>d</a:t>
            </a:r>
            <a:r>
              <a:rPr lang="en-BE" b="1" dirty="0"/>
              <a:t>e</a:t>
            </a:r>
            <a:r>
              <a:rPr lang="nl-BE" b="1" dirty="0"/>
              <a:t>p</a:t>
            </a:r>
            <a:r>
              <a:rPr lang="en-BE" b="1" dirty="0"/>
              <a:t>a</a:t>
            </a:r>
            <a:r>
              <a:rPr lang="nl-BE" b="1" dirty="0"/>
              <a:t>r</a:t>
            </a:r>
            <a:r>
              <a:rPr lang="en-BE" b="1" dirty="0"/>
              <a:t>t</a:t>
            </a:r>
            <a:r>
              <a:rPr lang="nl-BE" b="1" dirty="0"/>
              <a:t>m</a:t>
            </a:r>
            <a:r>
              <a:rPr lang="en-BE" b="1" dirty="0"/>
              <a:t>e</a:t>
            </a:r>
            <a:r>
              <a:rPr lang="nl-BE" b="1" dirty="0"/>
              <a:t>n</a:t>
            </a:r>
            <a:r>
              <a:rPr lang="en-BE" b="1" dirty="0"/>
              <a:t>t</a:t>
            </a:r>
            <a:r>
              <a:rPr lang="nl-BE" b="1" dirty="0"/>
              <a:t>s</a:t>
            </a:r>
            <a:r>
              <a:rPr lang="en-BE" b="1" dirty="0"/>
              <a:t> </a:t>
            </a:r>
            <a:r>
              <a:rPr lang="nl-BE" b="1" dirty="0"/>
              <a:t>f</a:t>
            </a:r>
            <a:r>
              <a:rPr lang="en-BE" b="1" dirty="0"/>
              <a:t>o</a:t>
            </a:r>
            <a:r>
              <a:rPr lang="nl-BE" b="1" dirty="0"/>
              <a:t>l</a:t>
            </a:r>
            <a:r>
              <a:rPr lang="en-BE" b="1" dirty="0"/>
              <a:t>l</a:t>
            </a:r>
            <a:r>
              <a:rPr lang="nl-BE" b="1" dirty="0"/>
              <a:t>o</a:t>
            </a:r>
            <a:r>
              <a:rPr lang="en-BE" b="1" dirty="0"/>
              <a:t>w</a:t>
            </a:r>
            <a:r>
              <a:rPr lang="nl-BE" b="1" dirty="0"/>
              <a:t>e</a:t>
            </a:r>
            <a:r>
              <a:rPr lang="en-BE" b="1" dirty="0"/>
              <a:t>d!</a:t>
            </a:r>
          </a:p>
          <a:p>
            <a:pPr lvl="1"/>
            <a:r>
              <a:rPr lang="nl-BE" dirty="0"/>
              <a:t>V</a:t>
            </a:r>
            <a:r>
              <a:rPr lang="en-BE" dirty="0"/>
              <a:t>a</a:t>
            </a:r>
            <a:r>
              <a:rPr lang="nl-BE" dirty="0"/>
              <a:t>r</a:t>
            </a:r>
            <a:r>
              <a:rPr lang="en-BE" dirty="0" err="1"/>
              <a:t>i</a:t>
            </a:r>
            <a:r>
              <a:rPr lang="nl-BE" dirty="0"/>
              <a:t>a</a:t>
            </a:r>
            <a:r>
              <a:rPr lang="en-BE" dirty="0"/>
              <a:t>b</a:t>
            </a:r>
            <a:r>
              <a:rPr lang="nl-BE" dirty="0"/>
              <a:t>l</a:t>
            </a:r>
            <a:r>
              <a:rPr lang="en-BE" dirty="0"/>
              <a:t>e </a:t>
            </a:r>
            <a:r>
              <a:rPr lang="nl-BE" dirty="0"/>
              <a:t>s</a:t>
            </a:r>
            <a:r>
              <a:rPr lang="en-BE" dirty="0"/>
              <a:t>u</a:t>
            </a:r>
            <a:r>
              <a:rPr lang="nl-BE" dirty="0"/>
              <a:t>c</a:t>
            </a:r>
            <a:r>
              <a:rPr lang="en-BE" dirty="0"/>
              <a:t>c</a:t>
            </a:r>
            <a:r>
              <a:rPr lang="nl-BE" dirty="0"/>
              <a:t>e</a:t>
            </a:r>
            <a:r>
              <a:rPr lang="en-BE" dirty="0"/>
              <a:t>s</a:t>
            </a:r>
            <a:r>
              <a:rPr lang="nl-BE" dirty="0"/>
              <a:t>s</a:t>
            </a:r>
            <a:r>
              <a:rPr lang="en-BE" dirty="0"/>
              <a:t>.</a:t>
            </a:r>
          </a:p>
          <a:p>
            <a:pPr marL="457200" lvl="1" indent="0">
              <a:buNone/>
            </a:pPr>
            <a:endParaRPr lang="en-BE" dirty="0"/>
          </a:p>
          <a:p>
            <a:pPr lvl="1"/>
            <a:r>
              <a:rPr lang="en-BE" dirty="0"/>
              <a:t>Some people</a:t>
            </a:r>
          </a:p>
          <a:p>
            <a:pPr lvl="2"/>
            <a:r>
              <a:rPr lang="en-BE" sz="2400" dirty="0"/>
              <a:t>don’t like ticket system</a:t>
            </a:r>
            <a:r>
              <a:rPr lang="nl-BE" sz="2400" dirty="0"/>
              <a:t>s</a:t>
            </a:r>
            <a:endParaRPr lang="en-BE" sz="2400" dirty="0"/>
          </a:p>
          <a:p>
            <a:pPr lvl="2"/>
            <a:r>
              <a:rPr lang="en-BE" sz="2400" dirty="0"/>
              <a:t>are “too busy”</a:t>
            </a:r>
          </a:p>
          <a:p>
            <a:pPr lvl="3"/>
            <a:r>
              <a:rPr lang="en-BE" sz="2000" dirty="0"/>
              <a:t>not realizing investing time saves time</a:t>
            </a:r>
          </a:p>
          <a:p>
            <a:pPr lvl="3"/>
            <a:r>
              <a:rPr lang="en-BE" sz="2000" dirty="0"/>
              <a:t>not realizing </a:t>
            </a:r>
            <a:r>
              <a:rPr lang="en-BE" sz="2000" dirty="0" err="1"/>
              <a:t>effi</a:t>
            </a:r>
            <a:r>
              <a:rPr lang="nl-BE" sz="2000" dirty="0"/>
              <a:t>c</a:t>
            </a:r>
            <a:r>
              <a:rPr lang="en-BE" sz="2000" dirty="0" err="1"/>
              <a:t>iency</a:t>
            </a:r>
            <a:r>
              <a:rPr lang="en-BE" sz="2000" dirty="0"/>
              <a:t> can be improved</a:t>
            </a:r>
          </a:p>
          <a:p>
            <a:pPr lvl="2"/>
            <a:r>
              <a:rPr lang="en-BE" sz="2400" dirty="0"/>
              <a:t>are scared it will be used against them</a:t>
            </a:r>
          </a:p>
          <a:p>
            <a:pPr lvl="1"/>
            <a:endParaRPr lang="en-BE" dirty="0"/>
          </a:p>
          <a:p>
            <a:pPr lvl="1"/>
            <a:r>
              <a:rPr lang="nl-BE" dirty="0"/>
              <a:t>M</a:t>
            </a:r>
            <a:r>
              <a:rPr lang="en-BE" dirty="0"/>
              <a:t>o</a:t>
            </a:r>
            <a:r>
              <a:rPr lang="nl-BE" dirty="0"/>
              <a:t>s</a:t>
            </a:r>
            <a:r>
              <a:rPr lang="en-BE" dirty="0"/>
              <a:t>t people </a:t>
            </a:r>
            <a:r>
              <a:rPr lang="nl-BE" dirty="0"/>
              <a:t>w</a:t>
            </a:r>
            <a:r>
              <a:rPr lang="en-BE" dirty="0"/>
              <a:t>ere very satisfied and wanted </a:t>
            </a:r>
            <a:r>
              <a:rPr lang="en-BE" dirty="0" err="1"/>
              <a:t>mo</a:t>
            </a:r>
            <a:r>
              <a:rPr lang="nl-BE" dirty="0"/>
              <a:t>r</a:t>
            </a:r>
            <a:r>
              <a:rPr lang="en-BE" dirty="0"/>
              <a:t>e!</a:t>
            </a:r>
          </a:p>
        </p:txBody>
      </p:sp>
      <p:pic>
        <p:nvPicPr>
          <p:cNvPr id="3074" name="Picture 2" descr="Image result for busy">
            <a:extLst>
              <a:ext uri="{FF2B5EF4-FFF2-40B4-BE49-F238E27FC236}">
                <a16:creationId xmlns:a16="http://schemas.microsoft.com/office/drawing/2014/main" id="{03B33C55-063C-48A2-BF79-14ED42782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325" y="2552700"/>
            <a:ext cx="416560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917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</a:t>
            </a:r>
            <a:r>
              <a:rPr lang="en-BE" dirty="0"/>
              <a:t>u</a:t>
            </a:r>
            <a:r>
              <a:rPr lang="nl-BE" dirty="0"/>
              <a:t>s</a:t>
            </a:r>
            <a:r>
              <a:rPr lang="en-BE" dirty="0"/>
              <a:t>t</a:t>
            </a:r>
            <a:r>
              <a:rPr lang="nl-BE" dirty="0"/>
              <a:t>o</a:t>
            </a:r>
            <a:r>
              <a:rPr lang="en-BE" dirty="0"/>
              <a:t>m</a:t>
            </a:r>
            <a:r>
              <a:rPr lang="nl-BE" dirty="0"/>
              <a:t>i</a:t>
            </a:r>
            <a:r>
              <a:rPr lang="en-BE" dirty="0"/>
              <a:t>z</a:t>
            </a:r>
            <a:r>
              <a:rPr lang="nl-BE" dirty="0"/>
              <a:t>i</a:t>
            </a:r>
            <a:r>
              <a:rPr lang="en-BE" dirty="0"/>
              <a:t>n</a:t>
            </a:r>
            <a:r>
              <a:rPr lang="nl-BE" dirty="0"/>
              <a:t>g</a:t>
            </a:r>
            <a:r>
              <a:rPr lang="en-BE" dirty="0"/>
              <a:t> </a:t>
            </a:r>
            <a:r>
              <a:rPr lang="nl-BE" dirty="0"/>
              <a:t>f</a:t>
            </a:r>
            <a:r>
              <a:rPr lang="en-BE" dirty="0"/>
              <a:t>o</a:t>
            </a:r>
            <a:r>
              <a:rPr lang="nl-BE" dirty="0"/>
              <a:t>r</a:t>
            </a:r>
            <a:r>
              <a:rPr lang="en-BE" dirty="0"/>
              <a:t> other departments</a:t>
            </a:r>
            <a:endParaRPr lang="fr-F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1E8B72-A782-455D-B72E-D2AB6B464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0719F5-DD02-4F6D-AEC2-FF9FC8F98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809" y="1809927"/>
            <a:ext cx="8384382" cy="515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256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3DBD9-41CA-4EF8-BC56-FA2AF10E3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W</a:t>
            </a:r>
            <a:r>
              <a:rPr lang="nl-BE" dirty="0"/>
              <a:t>o</a:t>
            </a:r>
            <a:r>
              <a:rPr lang="en-BE" dirty="0"/>
              <a:t>r</a:t>
            </a:r>
            <a:r>
              <a:rPr lang="nl-BE" dirty="0"/>
              <a:t>k</a:t>
            </a:r>
            <a:r>
              <a:rPr lang="en-BE" dirty="0"/>
              <a:t>s </a:t>
            </a:r>
            <a:r>
              <a:rPr lang="nl-BE" dirty="0"/>
              <a:t>i</a:t>
            </a:r>
            <a:r>
              <a:rPr lang="en-BE" dirty="0"/>
              <a:t>n</a:t>
            </a:r>
            <a:r>
              <a:rPr lang="nl-BE" dirty="0"/>
              <a:t>s</a:t>
            </a:r>
            <a:r>
              <a:rPr lang="en-BE" dirty="0"/>
              <a:t>p</a:t>
            </a:r>
            <a:r>
              <a:rPr lang="nl-BE" dirty="0"/>
              <a:t>i</a:t>
            </a:r>
            <a:r>
              <a:rPr lang="en-BE" dirty="0"/>
              <a:t>r</a:t>
            </a:r>
            <a:r>
              <a:rPr lang="nl-BE" dirty="0"/>
              <a:t>i</a:t>
            </a:r>
            <a:r>
              <a:rPr lang="en-BE" dirty="0"/>
              <a:t>n</a:t>
            </a:r>
            <a:r>
              <a:rPr lang="nl-BE" dirty="0"/>
              <a:t>g</a:t>
            </a:r>
            <a:r>
              <a:rPr lang="en-BE" dirty="0"/>
              <a:t>!</a:t>
            </a:r>
            <a:endParaRPr lang="nl-B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2FECCB-F071-41A0-9400-352348107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754" y="1825625"/>
            <a:ext cx="11197046" cy="4351338"/>
          </a:xfrm>
        </p:spPr>
        <p:txBody>
          <a:bodyPr/>
          <a:lstStyle/>
          <a:p>
            <a:r>
              <a:rPr lang="nl-BE" dirty="0"/>
              <a:t>I</a:t>
            </a:r>
            <a:r>
              <a:rPr lang="en-BE" dirty="0" err="1"/>
              <a:t>nitially</a:t>
            </a:r>
            <a:r>
              <a:rPr lang="en-BE" dirty="0"/>
              <a:t> some quest</a:t>
            </a:r>
            <a:r>
              <a:rPr lang="nl-BE" dirty="0" err="1"/>
              <a:t>ions</a:t>
            </a:r>
            <a:r>
              <a:rPr lang="nl-BE" dirty="0"/>
              <a:t>/concerns</a:t>
            </a:r>
            <a:br>
              <a:rPr lang="en-BE" dirty="0"/>
            </a:br>
            <a:r>
              <a:rPr lang="nl-BE" dirty="0"/>
              <a:t>w</a:t>
            </a:r>
            <a:r>
              <a:rPr lang="en-BE" dirty="0"/>
              <a:t>h</a:t>
            </a:r>
            <a:r>
              <a:rPr lang="nl-BE" dirty="0"/>
              <a:t>y</a:t>
            </a:r>
            <a:r>
              <a:rPr lang="en-BE" dirty="0"/>
              <a:t> </a:t>
            </a:r>
            <a:r>
              <a:rPr lang="nl-BE" dirty="0"/>
              <a:t>a</a:t>
            </a:r>
            <a:r>
              <a:rPr lang="en-BE" dirty="0"/>
              <a:t> </a:t>
            </a:r>
            <a:r>
              <a:rPr lang="nl-BE" dirty="0"/>
              <a:t>h</a:t>
            </a:r>
            <a:r>
              <a:rPr lang="en-BE" dirty="0"/>
              <a:t>e</a:t>
            </a:r>
            <a:r>
              <a:rPr lang="nl-BE" dirty="0"/>
              <a:t>l</a:t>
            </a:r>
            <a:r>
              <a:rPr lang="en-BE" dirty="0"/>
              <a:t>p</a:t>
            </a:r>
            <a:r>
              <a:rPr lang="nl-BE" dirty="0"/>
              <a:t>d</a:t>
            </a:r>
            <a:r>
              <a:rPr lang="en-BE" dirty="0"/>
              <a:t>e</a:t>
            </a:r>
            <a:r>
              <a:rPr lang="nl-BE" dirty="0"/>
              <a:t>s</a:t>
            </a:r>
            <a:r>
              <a:rPr lang="en-BE" dirty="0"/>
              <a:t>k </a:t>
            </a:r>
            <a:r>
              <a:rPr lang="nl-BE" dirty="0"/>
              <a:t>w</a:t>
            </a:r>
            <a:r>
              <a:rPr lang="en-BE" dirty="0"/>
              <a:t>a</a:t>
            </a:r>
            <a:r>
              <a:rPr lang="nl-BE" dirty="0"/>
              <a:t>s</a:t>
            </a:r>
            <a:r>
              <a:rPr lang="en-BE" dirty="0"/>
              <a:t> </a:t>
            </a:r>
            <a:r>
              <a:rPr lang="nl-BE" dirty="0"/>
              <a:t>i</a:t>
            </a:r>
            <a:r>
              <a:rPr lang="en-BE" dirty="0"/>
              <a:t>m</a:t>
            </a:r>
            <a:r>
              <a:rPr lang="nl-BE" dirty="0"/>
              <a:t>p</a:t>
            </a:r>
            <a:r>
              <a:rPr lang="en-BE" dirty="0"/>
              <a:t>l</a:t>
            </a:r>
            <a:r>
              <a:rPr lang="nl-BE" dirty="0"/>
              <a:t>e</a:t>
            </a:r>
            <a:r>
              <a:rPr lang="en-BE" dirty="0"/>
              <a:t>m</a:t>
            </a:r>
            <a:r>
              <a:rPr lang="nl-BE" dirty="0"/>
              <a:t>e</a:t>
            </a:r>
            <a:r>
              <a:rPr lang="en-BE" dirty="0"/>
              <a:t>n</a:t>
            </a:r>
            <a:r>
              <a:rPr lang="nl-BE" dirty="0"/>
              <a:t>t</a:t>
            </a:r>
            <a:r>
              <a:rPr lang="en-BE" dirty="0"/>
              <a:t>e</a:t>
            </a:r>
            <a:r>
              <a:rPr lang="nl-BE" dirty="0"/>
              <a:t>d</a:t>
            </a:r>
            <a:endParaRPr lang="en-BE" dirty="0"/>
          </a:p>
          <a:p>
            <a:r>
              <a:rPr lang="nl-BE" dirty="0"/>
              <a:t>W</a:t>
            </a:r>
            <a:r>
              <a:rPr lang="en-BE" dirty="0"/>
              <a:t>e used </a:t>
            </a:r>
            <a:r>
              <a:rPr lang="en-BE" dirty="0" err="1"/>
              <a:t>iTop</a:t>
            </a:r>
            <a:endParaRPr lang="en-BE" dirty="0"/>
          </a:p>
          <a:p>
            <a:r>
              <a:rPr lang="en-BE" dirty="0"/>
              <a:t>People started hearing this</a:t>
            </a:r>
          </a:p>
          <a:p>
            <a:r>
              <a:rPr lang="en-BE" dirty="0"/>
              <a:t>More people started using </a:t>
            </a:r>
            <a:r>
              <a:rPr lang="en-BE" dirty="0" err="1"/>
              <a:t>iTop</a:t>
            </a:r>
            <a:endParaRPr lang="en-BE" dirty="0"/>
          </a:p>
          <a:p>
            <a:r>
              <a:rPr lang="en-BE" dirty="0"/>
              <a:t>People now suggest </a:t>
            </a:r>
            <a:r>
              <a:rPr lang="en-BE" dirty="0" err="1"/>
              <a:t>iTop</a:t>
            </a:r>
            <a:r>
              <a:rPr lang="en-BE" dirty="0"/>
              <a:t> </a:t>
            </a:r>
            <a:br>
              <a:rPr lang="en-BE" dirty="0"/>
            </a:br>
            <a:r>
              <a:rPr lang="en-BE" dirty="0"/>
              <a:t>as </a:t>
            </a:r>
            <a:r>
              <a:rPr lang="nl-BE" dirty="0"/>
              <a:t>p</a:t>
            </a:r>
            <a:r>
              <a:rPr lang="en-BE" dirty="0"/>
              <a:t>o</a:t>
            </a:r>
            <a:r>
              <a:rPr lang="nl-BE" dirty="0"/>
              <a:t>s</a:t>
            </a:r>
            <a:r>
              <a:rPr lang="en-BE" dirty="0"/>
              <a:t>s</a:t>
            </a:r>
            <a:r>
              <a:rPr lang="nl-BE" dirty="0"/>
              <a:t>i</a:t>
            </a:r>
            <a:r>
              <a:rPr lang="en-BE" dirty="0"/>
              <a:t>b</a:t>
            </a:r>
            <a:r>
              <a:rPr lang="nl-BE" dirty="0"/>
              <a:t>l</a:t>
            </a:r>
            <a:r>
              <a:rPr lang="en-BE" dirty="0"/>
              <a:t>e solution</a:t>
            </a:r>
          </a:p>
          <a:p>
            <a:r>
              <a:rPr lang="en-BE" dirty="0"/>
              <a:t>People come up with </a:t>
            </a:r>
            <a:br>
              <a:rPr lang="en-BE" dirty="0"/>
            </a:br>
            <a:r>
              <a:rPr lang="en-BE" dirty="0"/>
              <a:t>new ideas for us to!</a:t>
            </a:r>
            <a:br>
              <a:rPr lang="en-BE" dirty="0"/>
            </a:br>
            <a:r>
              <a:rPr lang="en-BE" dirty="0"/>
              <a:t>( </a:t>
            </a:r>
            <a:r>
              <a:rPr lang="nl-BE" dirty="0"/>
              <a:t>f</a:t>
            </a:r>
            <a:r>
              <a:rPr lang="en-BE" dirty="0"/>
              <a:t>e</a:t>
            </a:r>
            <a:r>
              <a:rPr lang="nl-BE" dirty="0"/>
              <a:t>a</a:t>
            </a:r>
            <a:r>
              <a:rPr lang="en-BE" dirty="0"/>
              <a:t>t</a:t>
            </a:r>
            <a:r>
              <a:rPr lang="nl-BE" dirty="0"/>
              <a:t>ure</a:t>
            </a:r>
            <a:r>
              <a:rPr lang="en-BE" dirty="0"/>
              <a:t> requests )</a:t>
            </a:r>
            <a:endParaRPr lang="nl-BE" dirty="0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5E67A506-B07F-45F3-94DF-3002DF9B0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08787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690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FA0F5-362B-4BCE-B2FE-61546D5ED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W</a:t>
            </a:r>
            <a:r>
              <a:rPr lang="nl-BE" dirty="0"/>
              <a:t>e</a:t>
            </a:r>
            <a:r>
              <a:rPr lang="en-BE" dirty="0"/>
              <a:t> </a:t>
            </a:r>
            <a:r>
              <a:rPr lang="nl-BE" dirty="0"/>
              <a:t>i</a:t>
            </a:r>
            <a:r>
              <a:rPr lang="en-BE" dirty="0"/>
              <a:t>m</a:t>
            </a:r>
            <a:r>
              <a:rPr lang="nl-BE" dirty="0"/>
              <a:t>p</a:t>
            </a:r>
            <a:r>
              <a:rPr lang="en-BE" dirty="0"/>
              <a:t>r</a:t>
            </a:r>
            <a:r>
              <a:rPr lang="nl-BE" dirty="0"/>
              <a:t>o</a:t>
            </a:r>
            <a:r>
              <a:rPr lang="en-BE" dirty="0"/>
              <a:t>v</a:t>
            </a:r>
            <a:r>
              <a:rPr lang="nl-BE" dirty="0"/>
              <a:t>e</a:t>
            </a:r>
            <a:r>
              <a:rPr lang="en-BE" dirty="0"/>
              <a:t>d, </a:t>
            </a:r>
            <a:r>
              <a:rPr lang="nl-BE" dirty="0"/>
              <a:t>t</a:t>
            </a:r>
            <a:r>
              <a:rPr lang="en-BE" dirty="0"/>
              <a:t>o</a:t>
            </a:r>
            <a:r>
              <a:rPr lang="nl-BE" dirty="0"/>
              <a:t>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749D3-2A7C-42F1-BAE0-0A0989F26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Sk</a:t>
            </a:r>
            <a:r>
              <a:rPr lang="en-BE" dirty="0" err="1"/>
              <a:t>i</a:t>
            </a:r>
            <a:r>
              <a:rPr lang="nl-BE" dirty="0"/>
              <a:t>l</a:t>
            </a:r>
            <a:r>
              <a:rPr lang="en-BE" dirty="0"/>
              <a:t>l </a:t>
            </a:r>
            <a:r>
              <a:rPr lang="nl-BE" dirty="0"/>
              <a:t>s</a:t>
            </a:r>
            <a:r>
              <a:rPr lang="en-BE" dirty="0"/>
              <a:t>e</a:t>
            </a:r>
            <a:r>
              <a:rPr lang="nl-BE" dirty="0"/>
              <a:t>t</a:t>
            </a:r>
            <a:endParaRPr lang="en-BE" dirty="0"/>
          </a:p>
          <a:p>
            <a:r>
              <a:rPr lang="nl-BE" dirty="0"/>
              <a:t>B</a:t>
            </a:r>
            <a:r>
              <a:rPr lang="en-BE" dirty="0" err="1"/>
              <a:t>etter</a:t>
            </a:r>
            <a:r>
              <a:rPr lang="en-BE" dirty="0"/>
              <a:t> insight in </a:t>
            </a:r>
            <a:r>
              <a:rPr lang="en-BE" dirty="0" err="1"/>
              <a:t>iTop</a:t>
            </a:r>
            <a:endParaRPr lang="en-BE" dirty="0"/>
          </a:p>
          <a:p>
            <a:r>
              <a:rPr lang="en-BE" dirty="0"/>
              <a:t>Using </a:t>
            </a:r>
            <a:r>
              <a:rPr lang="en-BE" dirty="0" err="1"/>
              <a:t>iTop</a:t>
            </a:r>
            <a:r>
              <a:rPr lang="en-BE" dirty="0"/>
              <a:t> toolkit (</a:t>
            </a:r>
            <a:r>
              <a:rPr lang="nl-BE" dirty="0"/>
              <a:t>i</a:t>
            </a:r>
            <a:r>
              <a:rPr lang="en-BE" dirty="0"/>
              <a:t>n</a:t>
            </a:r>
            <a:r>
              <a:rPr lang="nl-BE" dirty="0"/>
              <a:t>t</a:t>
            </a:r>
            <a:r>
              <a:rPr lang="en-BE" dirty="0"/>
              <a:t>e</a:t>
            </a:r>
            <a:r>
              <a:rPr lang="nl-BE" dirty="0"/>
              <a:t>r</a:t>
            </a:r>
            <a:r>
              <a:rPr lang="en-BE" dirty="0"/>
              <a:t>e</a:t>
            </a:r>
            <a:r>
              <a:rPr lang="nl-BE" dirty="0"/>
              <a:t>s</a:t>
            </a:r>
            <a:r>
              <a:rPr lang="en-BE" dirty="0"/>
              <a:t>t</a:t>
            </a:r>
            <a:r>
              <a:rPr lang="nl-BE" dirty="0"/>
              <a:t>i</a:t>
            </a:r>
            <a:r>
              <a:rPr lang="en-BE" dirty="0"/>
              <a:t>n</a:t>
            </a:r>
            <a:r>
              <a:rPr lang="nl-BE" dirty="0"/>
              <a:t>g</a:t>
            </a:r>
            <a:r>
              <a:rPr lang="en-BE" dirty="0"/>
              <a:t> </a:t>
            </a:r>
            <a:r>
              <a:rPr lang="nl-BE" dirty="0"/>
              <a:t>t</a:t>
            </a:r>
            <a:r>
              <a:rPr lang="en-BE" dirty="0"/>
              <a:t>o</a:t>
            </a:r>
            <a:r>
              <a:rPr lang="nl-BE" dirty="0"/>
              <a:t>o</a:t>
            </a:r>
            <a:r>
              <a:rPr lang="en-BE" dirty="0"/>
              <a:t>l!)</a:t>
            </a:r>
          </a:p>
          <a:p>
            <a:r>
              <a:rPr lang="en-BE" dirty="0"/>
              <a:t>Starting to use new tools (Git</a:t>
            </a:r>
            <a:r>
              <a:rPr lang="nl-BE" dirty="0"/>
              <a:t>H</a:t>
            </a:r>
            <a:r>
              <a:rPr lang="en-BE" dirty="0"/>
              <a:t>u</a:t>
            </a:r>
            <a:r>
              <a:rPr lang="nl-BE" dirty="0"/>
              <a:t>b</a:t>
            </a:r>
            <a:r>
              <a:rPr lang="en-BE" dirty="0"/>
              <a:t>!)</a:t>
            </a:r>
          </a:p>
          <a:p>
            <a:r>
              <a:rPr lang="en-BE" dirty="0"/>
              <a:t>Created a few scripts to speed things up (</a:t>
            </a:r>
            <a:r>
              <a:rPr lang="nl-BE" dirty="0"/>
              <a:t>a</a:t>
            </a:r>
            <a:r>
              <a:rPr lang="en-BE" dirty="0"/>
              <a:t>u</a:t>
            </a:r>
            <a:r>
              <a:rPr lang="nl-BE" dirty="0"/>
              <a:t>t</a:t>
            </a:r>
            <a:r>
              <a:rPr lang="en-BE" dirty="0"/>
              <a:t>o</a:t>
            </a:r>
            <a:r>
              <a:rPr lang="nl-BE" dirty="0"/>
              <a:t>m</a:t>
            </a:r>
            <a:r>
              <a:rPr lang="en-BE" dirty="0"/>
              <a:t>a</a:t>
            </a:r>
            <a:r>
              <a:rPr lang="nl-BE" dirty="0"/>
              <a:t>t</a:t>
            </a:r>
            <a:r>
              <a:rPr lang="en-BE" dirty="0"/>
              <a:t>e</a:t>
            </a:r>
            <a:r>
              <a:rPr lang="nl-BE" dirty="0"/>
              <a:t>d</a:t>
            </a:r>
            <a:r>
              <a:rPr lang="en-BE" dirty="0"/>
              <a:t> </a:t>
            </a:r>
            <a:r>
              <a:rPr lang="nl-BE" dirty="0"/>
              <a:t>i</a:t>
            </a:r>
            <a:r>
              <a:rPr lang="en-BE" dirty="0"/>
              <a:t>n</a:t>
            </a:r>
            <a:r>
              <a:rPr lang="nl-BE" dirty="0"/>
              <a:t>s</a:t>
            </a:r>
            <a:r>
              <a:rPr lang="en-BE" dirty="0"/>
              <a:t>t</a:t>
            </a:r>
            <a:r>
              <a:rPr lang="nl-BE" dirty="0"/>
              <a:t>a</a:t>
            </a:r>
            <a:r>
              <a:rPr lang="en-BE" dirty="0"/>
              <a:t>l</a:t>
            </a:r>
            <a:r>
              <a:rPr lang="nl-BE" dirty="0"/>
              <a:t>l</a:t>
            </a:r>
            <a:r>
              <a:rPr lang="en-BE" dirty="0"/>
              <a:t>)</a:t>
            </a:r>
          </a:p>
          <a:p>
            <a:r>
              <a:rPr lang="en-BE" dirty="0"/>
              <a:t>...</a:t>
            </a:r>
          </a:p>
          <a:p>
            <a:endParaRPr lang="en-BE" dirty="0"/>
          </a:p>
          <a:p>
            <a:r>
              <a:rPr lang="en-BE" dirty="0"/>
              <a:t>Great resource:</a:t>
            </a:r>
            <a:r>
              <a:rPr lang="en-BE" b="1" dirty="0"/>
              <a:t> </a:t>
            </a:r>
            <a:r>
              <a:rPr lang="nl-BE" b="1" dirty="0"/>
              <a:t>i</a:t>
            </a:r>
            <a:r>
              <a:rPr lang="en-BE" b="1" dirty="0"/>
              <a:t>T</a:t>
            </a:r>
            <a:r>
              <a:rPr lang="nl-BE" b="1" dirty="0"/>
              <a:t>o</a:t>
            </a:r>
            <a:r>
              <a:rPr lang="en-BE" b="1" dirty="0"/>
              <a:t>p </a:t>
            </a:r>
            <a:r>
              <a:rPr lang="nl-BE" b="1" dirty="0"/>
              <a:t>H</a:t>
            </a:r>
            <a:r>
              <a:rPr lang="en-BE" b="1" dirty="0" err="1"/>
              <a:t>ub</a:t>
            </a:r>
            <a:r>
              <a:rPr lang="en-BE" b="1" dirty="0"/>
              <a:t> / Wiki</a:t>
            </a:r>
            <a:br>
              <a:rPr lang="en-BE" dirty="0"/>
            </a:br>
            <a:r>
              <a:rPr lang="nl-BE" dirty="0">
                <a:hlinkClick r:id="rId2"/>
              </a:rPr>
              <a:t>https://www.itophub.io/wiki/page?id=latest%3Acustomization%3Axml_reference</a:t>
            </a:r>
            <a:r>
              <a:rPr lang="en-BE" dirty="0"/>
              <a:t> </a:t>
            </a:r>
            <a:br>
              <a:rPr lang="en-BE" dirty="0"/>
            </a:br>
            <a:endParaRPr lang="en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90594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My employer</a:t>
            </a:r>
            <a:endParaRPr lang="fr-FR" dirty="0"/>
          </a:p>
        </p:txBody>
      </p:sp>
      <p:pic>
        <p:nvPicPr>
          <p:cNvPr id="2050" name="Picture 2" descr="https://eperondor.be/wp-content/uploads/2017/10/EPERON-DOR-13-©JAN-DHONDT_BAD-Medium.jpg">
            <a:extLst>
              <a:ext uri="{FF2B5EF4-FFF2-40B4-BE49-F238E27FC236}">
                <a16:creationId xmlns:a16="http://schemas.microsoft.com/office/drawing/2014/main" id="{BA81B758-34AB-4E5D-8DE8-D72B722DD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72104" y="1469571"/>
            <a:ext cx="3592286" cy="538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3AA5100-9B64-4822-A35B-78BF357144D2}"/>
              </a:ext>
            </a:extLst>
          </p:cNvPr>
          <p:cNvSpPr/>
          <p:nvPr/>
        </p:nvSpPr>
        <p:spPr>
          <a:xfrm>
            <a:off x="740228" y="1851801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BE" sz="2800" dirty="0"/>
              <a:t>Mostly known for shoes and brooms</a:t>
            </a:r>
          </a:p>
        </p:txBody>
      </p:sp>
    </p:spTree>
    <p:extLst>
      <p:ext uri="{BB962C8B-B14F-4D97-AF65-F5344CB8AC3E}">
        <p14:creationId xmlns:p14="http://schemas.microsoft.com/office/powerpoint/2010/main" val="22160684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FA0F5-362B-4BCE-B2FE-61546D5ED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</a:t>
            </a:r>
            <a:r>
              <a:rPr lang="en-BE" dirty="0"/>
              <a:t>o</a:t>
            </a:r>
            <a:r>
              <a:rPr lang="nl-BE" dirty="0"/>
              <a:t>t</a:t>
            </a:r>
            <a:r>
              <a:rPr lang="en-BE" dirty="0"/>
              <a:t> </a:t>
            </a:r>
            <a:r>
              <a:rPr lang="nl-BE" dirty="0"/>
              <a:t>a</a:t>
            </a:r>
            <a:r>
              <a:rPr lang="en-BE" dirty="0"/>
              <a:t> </a:t>
            </a:r>
            <a:r>
              <a:rPr lang="nl-BE" dirty="0"/>
              <a:t>c</a:t>
            </a:r>
            <a:r>
              <a:rPr lang="en-BE" dirty="0"/>
              <a:t>o</a:t>
            </a:r>
            <a:r>
              <a:rPr lang="nl-BE" dirty="0"/>
              <a:t>d</a:t>
            </a:r>
            <a:r>
              <a:rPr lang="en-BE" dirty="0"/>
              <a:t>e</a:t>
            </a:r>
            <a:r>
              <a:rPr lang="nl-BE" dirty="0"/>
              <a:t>r</a:t>
            </a:r>
            <a:r>
              <a:rPr lang="en-BE" dirty="0"/>
              <a:t>? Don’t worry</a:t>
            </a:r>
            <a:r>
              <a:rPr lang="nl-BE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749D3-2A7C-42F1-BAE0-0A0989F26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F</a:t>
            </a:r>
            <a:r>
              <a:rPr lang="en-BE" dirty="0"/>
              <a:t>o</a:t>
            </a:r>
            <a:r>
              <a:rPr lang="nl-BE" dirty="0"/>
              <a:t>r</a:t>
            </a:r>
            <a:r>
              <a:rPr lang="en-BE" dirty="0"/>
              <a:t> </a:t>
            </a:r>
            <a:r>
              <a:rPr lang="nl-BE" dirty="0"/>
              <a:t>p</a:t>
            </a:r>
            <a:r>
              <a:rPr lang="en-BE" dirty="0"/>
              <a:t>e</a:t>
            </a:r>
            <a:r>
              <a:rPr lang="nl-BE" dirty="0"/>
              <a:t>o</a:t>
            </a:r>
            <a:r>
              <a:rPr lang="en-BE" dirty="0"/>
              <a:t>p</a:t>
            </a:r>
            <a:r>
              <a:rPr lang="nl-BE" dirty="0"/>
              <a:t>l</a:t>
            </a:r>
            <a:r>
              <a:rPr lang="en-BE" dirty="0"/>
              <a:t>e </a:t>
            </a:r>
            <a:r>
              <a:rPr lang="nl-BE" dirty="0"/>
              <a:t>w</a:t>
            </a:r>
            <a:r>
              <a:rPr lang="en-BE" dirty="0" err="1"/>
              <a:t>i</a:t>
            </a:r>
            <a:r>
              <a:rPr lang="nl-BE" dirty="0"/>
              <a:t>t</a:t>
            </a:r>
            <a:r>
              <a:rPr lang="en-BE" dirty="0"/>
              <a:t>h better budgets:</a:t>
            </a:r>
            <a:br>
              <a:rPr lang="en-BE" dirty="0"/>
            </a:br>
            <a:r>
              <a:rPr lang="nl-BE" dirty="0"/>
              <a:t>T</a:t>
            </a:r>
            <a:r>
              <a:rPr lang="en-BE" dirty="0"/>
              <a:t>a</a:t>
            </a:r>
            <a:r>
              <a:rPr lang="nl-BE" dirty="0"/>
              <a:t>k</a:t>
            </a:r>
            <a:r>
              <a:rPr lang="en-BE" dirty="0"/>
              <a:t>e </a:t>
            </a:r>
            <a:r>
              <a:rPr lang="nl-BE" dirty="0"/>
              <a:t>a</a:t>
            </a:r>
            <a:r>
              <a:rPr lang="en-BE" dirty="0"/>
              <a:t> </a:t>
            </a:r>
            <a:r>
              <a:rPr lang="nl-BE" dirty="0"/>
              <a:t>l</a:t>
            </a:r>
            <a:r>
              <a:rPr lang="en-BE" dirty="0"/>
              <a:t>o</a:t>
            </a:r>
            <a:r>
              <a:rPr lang="nl-BE" dirty="0"/>
              <a:t>o</a:t>
            </a:r>
            <a:r>
              <a:rPr lang="en-BE" dirty="0"/>
              <a:t>k </a:t>
            </a:r>
            <a:r>
              <a:rPr lang="nl-BE" dirty="0"/>
              <a:t>a</a:t>
            </a:r>
            <a:r>
              <a:rPr lang="en-BE" dirty="0"/>
              <a:t>t </a:t>
            </a:r>
            <a:r>
              <a:rPr lang="nl-BE" b="1" dirty="0"/>
              <a:t>C</a:t>
            </a:r>
            <a:r>
              <a:rPr lang="en-BE" b="1" dirty="0"/>
              <a:t>o</a:t>
            </a:r>
            <a:r>
              <a:rPr lang="nl-BE" b="1" dirty="0"/>
              <a:t>m</a:t>
            </a:r>
            <a:r>
              <a:rPr lang="en-BE" b="1" dirty="0"/>
              <a:t>b</a:t>
            </a:r>
            <a:r>
              <a:rPr lang="nl-BE" b="1" dirty="0"/>
              <a:t>o</a:t>
            </a:r>
            <a:r>
              <a:rPr lang="en-BE" b="1" dirty="0"/>
              <a:t>d</a:t>
            </a:r>
            <a:r>
              <a:rPr lang="nl-BE" b="1" dirty="0"/>
              <a:t>o</a:t>
            </a:r>
            <a:r>
              <a:rPr lang="en-BE" b="1" dirty="0"/>
              <a:t>’</a:t>
            </a:r>
            <a:r>
              <a:rPr lang="nl-BE" b="1" dirty="0"/>
              <a:t>s</a:t>
            </a:r>
            <a:r>
              <a:rPr lang="en-BE" b="1" dirty="0"/>
              <a:t> ITSM Designer</a:t>
            </a:r>
            <a:r>
              <a:rPr lang="en-BE" dirty="0"/>
              <a:t>!</a:t>
            </a:r>
          </a:p>
          <a:p>
            <a:endParaRPr lang="en-BE" dirty="0"/>
          </a:p>
          <a:p>
            <a:r>
              <a:rPr lang="en-BE" dirty="0"/>
              <a:t>Graphic</a:t>
            </a:r>
            <a:r>
              <a:rPr lang="nl-BE" dirty="0"/>
              <a:t>a</a:t>
            </a:r>
            <a:r>
              <a:rPr lang="en-BE" dirty="0"/>
              <a:t>l </a:t>
            </a:r>
            <a:r>
              <a:rPr lang="nl-BE" dirty="0"/>
              <a:t>t</a:t>
            </a:r>
            <a:r>
              <a:rPr lang="en-BE" dirty="0"/>
              <a:t>o</a:t>
            </a:r>
            <a:r>
              <a:rPr lang="nl-BE" dirty="0"/>
              <a:t>o</a:t>
            </a:r>
            <a:r>
              <a:rPr lang="en-BE" dirty="0"/>
              <a:t>l</a:t>
            </a:r>
            <a:br>
              <a:rPr lang="en-BE" dirty="0"/>
            </a:br>
            <a:endParaRPr lang="en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054056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A941E-4772-40D1-B7BE-67DB534D1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</a:t>
            </a:r>
            <a:r>
              <a:rPr lang="nl-BE" dirty="0"/>
              <a:t>u</a:t>
            </a:r>
            <a:r>
              <a:rPr lang="en-BE" dirty="0"/>
              <a:t>s</a:t>
            </a:r>
            <a:r>
              <a:rPr lang="nl-BE" dirty="0"/>
              <a:t>t</a:t>
            </a:r>
            <a:r>
              <a:rPr lang="en-BE" dirty="0"/>
              <a:t>o</a:t>
            </a:r>
            <a:r>
              <a:rPr lang="nl-BE" dirty="0"/>
              <a:t>m</a:t>
            </a:r>
            <a:r>
              <a:rPr lang="en-BE" dirty="0"/>
              <a:t> features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3785E-5AA3-4D72-B583-4DD97B851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4331"/>
            <a:ext cx="10515600" cy="4722632"/>
          </a:xfrm>
        </p:spPr>
        <p:txBody>
          <a:bodyPr/>
          <a:lstStyle/>
          <a:p>
            <a:r>
              <a:rPr lang="en-BE" b="1" dirty="0"/>
              <a:t>N</a:t>
            </a:r>
            <a:r>
              <a:rPr lang="nl-BE" b="1" dirty="0"/>
              <a:t>O</a:t>
            </a:r>
            <a:r>
              <a:rPr lang="en-BE" b="1" dirty="0"/>
              <a:t>T </a:t>
            </a:r>
            <a:r>
              <a:rPr lang="nl-BE" b="1" dirty="0"/>
              <a:t>o</a:t>
            </a:r>
            <a:r>
              <a:rPr lang="en-BE" b="1" dirty="0"/>
              <a:t>u</a:t>
            </a:r>
            <a:r>
              <a:rPr lang="nl-BE" b="1" dirty="0"/>
              <a:t>t</a:t>
            </a:r>
            <a:r>
              <a:rPr lang="en-BE" b="1" dirty="0"/>
              <a:t> </a:t>
            </a:r>
            <a:r>
              <a:rPr lang="nl-BE" b="1" dirty="0"/>
              <a:t>o</a:t>
            </a:r>
            <a:r>
              <a:rPr lang="en-BE" b="1" dirty="0"/>
              <a:t>f </a:t>
            </a:r>
            <a:r>
              <a:rPr lang="nl-BE" b="1" dirty="0"/>
              <a:t>t</a:t>
            </a:r>
            <a:r>
              <a:rPr lang="en-BE" b="1" dirty="0"/>
              <a:t>h</a:t>
            </a:r>
            <a:r>
              <a:rPr lang="nl-BE" b="1" dirty="0"/>
              <a:t>e</a:t>
            </a:r>
            <a:r>
              <a:rPr lang="en-BE" b="1" dirty="0"/>
              <a:t> </a:t>
            </a:r>
            <a:r>
              <a:rPr lang="nl-BE" b="1" dirty="0"/>
              <a:t>b</a:t>
            </a:r>
            <a:r>
              <a:rPr lang="en-BE" b="1" dirty="0"/>
              <a:t>o</a:t>
            </a:r>
            <a:r>
              <a:rPr lang="nl-BE" b="1" dirty="0"/>
              <a:t>x</a:t>
            </a:r>
            <a:r>
              <a:rPr lang="en-BE" b="1" dirty="0"/>
              <a:t>, </a:t>
            </a:r>
            <a:r>
              <a:rPr lang="nl-BE" b="1" dirty="0"/>
              <a:t>b</a:t>
            </a:r>
            <a:r>
              <a:rPr lang="en-BE" b="1" dirty="0"/>
              <a:t>u</a:t>
            </a:r>
            <a:r>
              <a:rPr lang="nl-BE" b="1" dirty="0"/>
              <a:t>t</a:t>
            </a:r>
            <a:r>
              <a:rPr lang="en-BE" b="1" dirty="0"/>
              <a:t> </a:t>
            </a:r>
            <a:r>
              <a:rPr lang="nl-BE" b="1" dirty="0"/>
              <a:t>t</a:t>
            </a:r>
            <a:r>
              <a:rPr lang="en-BE" b="1" dirty="0"/>
              <a:t>o </a:t>
            </a:r>
            <a:r>
              <a:rPr lang="nl-BE" b="1" dirty="0"/>
              <a:t>d</a:t>
            </a:r>
            <a:r>
              <a:rPr lang="en-BE" b="1" dirty="0"/>
              <a:t>e</a:t>
            </a:r>
            <a:r>
              <a:rPr lang="nl-BE" b="1" dirty="0"/>
              <a:t>m</a:t>
            </a:r>
            <a:r>
              <a:rPr lang="en-BE" b="1" dirty="0"/>
              <a:t>o</a:t>
            </a:r>
            <a:r>
              <a:rPr lang="nl-BE" b="1" dirty="0"/>
              <a:t>n</a:t>
            </a:r>
            <a:r>
              <a:rPr lang="en-BE" b="1" dirty="0"/>
              <a:t>s</a:t>
            </a:r>
            <a:r>
              <a:rPr lang="nl-BE" b="1" dirty="0"/>
              <a:t>t</a:t>
            </a:r>
            <a:r>
              <a:rPr lang="en-BE" b="1" dirty="0"/>
              <a:t>r</a:t>
            </a:r>
            <a:r>
              <a:rPr lang="nl-BE" b="1" dirty="0"/>
              <a:t>a</a:t>
            </a:r>
            <a:r>
              <a:rPr lang="en-BE" b="1" dirty="0"/>
              <a:t>t</a:t>
            </a:r>
            <a:r>
              <a:rPr lang="nl-BE" b="1" dirty="0"/>
              <a:t>e</a:t>
            </a:r>
            <a:r>
              <a:rPr lang="en-BE" b="1" dirty="0"/>
              <a:t> </a:t>
            </a:r>
            <a:r>
              <a:rPr lang="nl-BE" b="1" dirty="0"/>
              <a:t>h</a:t>
            </a:r>
            <a:r>
              <a:rPr lang="en-BE" b="1" dirty="0"/>
              <a:t>o</a:t>
            </a:r>
            <a:r>
              <a:rPr lang="nl-BE" b="1" dirty="0"/>
              <a:t>w</a:t>
            </a:r>
            <a:r>
              <a:rPr lang="en-BE" b="1" dirty="0"/>
              <a:t> </a:t>
            </a:r>
            <a:r>
              <a:rPr lang="nl-BE" b="1" dirty="0"/>
              <a:t>f</a:t>
            </a:r>
            <a:r>
              <a:rPr lang="en-BE" b="1" dirty="0"/>
              <a:t>l</a:t>
            </a:r>
            <a:r>
              <a:rPr lang="nl-BE" b="1" dirty="0"/>
              <a:t>e</a:t>
            </a:r>
            <a:r>
              <a:rPr lang="en-BE" b="1" dirty="0"/>
              <a:t>x</a:t>
            </a:r>
            <a:r>
              <a:rPr lang="nl-BE" b="1" dirty="0"/>
              <a:t>i</a:t>
            </a:r>
            <a:r>
              <a:rPr lang="en-BE" b="1" dirty="0"/>
              <a:t>b</a:t>
            </a:r>
            <a:r>
              <a:rPr lang="nl-BE" b="1" dirty="0"/>
              <a:t>l</a:t>
            </a:r>
            <a:r>
              <a:rPr lang="en-BE" b="1" dirty="0"/>
              <a:t>e </a:t>
            </a:r>
            <a:r>
              <a:rPr lang="nl-BE" b="1" dirty="0"/>
              <a:t>i</a:t>
            </a:r>
            <a:r>
              <a:rPr lang="en-BE" b="1" dirty="0"/>
              <a:t>T</a:t>
            </a:r>
            <a:r>
              <a:rPr lang="nl-BE" b="1" dirty="0"/>
              <a:t>o</a:t>
            </a:r>
            <a:r>
              <a:rPr lang="en-BE" b="1" dirty="0"/>
              <a:t>p </a:t>
            </a:r>
            <a:r>
              <a:rPr lang="nl-BE" b="1" dirty="0"/>
              <a:t>i</a:t>
            </a:r>
            <a:r>
              <a:rPr lang="en-BE" b="1" dirty="0"/>
              <a:t>s!</a:t>
            </a:r>
          </a:p>
          <a:p>
            <a:endParaRPr lang="en-BE" b="1" dirty="0"/>
          </a:p>
          <a:p>
            <a:r>
              <a:rPr lang="nl-BE" b="1" dirty="0"/>
              <a:t>G</a:t>
            </a:r>
            <a:r>
              <a:rPr lang="en-BE" b="1" dirty="0"/>
              <a:t>e</a:t>
            </a:r>
            <a:r>
              <a:rPr lang="nl-BE" b="1" dirty="0"/>
              <a:t>n</a:t>
            </a:r>
            <a:r>
              <a:rPr lang="en-BE" b="1" dirty="0"/>
              <a:t>e</a:t>
            </a:r>
            <a:r>
              <a:rPr lang="nl-BE" b="1" dirty="0"/>
              <a:t>r</a:t>
            </a:r>
            <a:r>
              <a:rPr lang="en-BE" b="1" dirty="0" err="1"/>
              <a:t>i</a:t>
            </a:r>
            <a:r>
              <a:rPr lang="nl-BE" b="1" dirty="0"/>
              <a:t>c</a:t>
            </a:r>
            <a:endParaRPr lang="en-BE" b="1" dirty="0"/>
          </a:p>
          <a:p>
            <a:pPr lvl="1"/>
            <a:r>
              <a:rPr lang="en-BE" dirty="0"/>
              <a:t>Custom version of Mail to Ticket Automation</a:t>
            </a:r>
          </a:p>
          <a:p>
            <a:pPr lvl="1"/>
            <a:r>
              <a:rPr lang="en-BE" dirty="0"/>
              <a:t>Geometry extension</a:t>
            </a:r>
          </a:p>
          <a:p>
            <a:pPr lvl="1"/>
            <a:r>
              <a:rPr lang="en-BE" dirty="0"/>
              <a:t>Report extension</a:t>
            </a:r>
          </a:p>
          <a:p>
            <a:pPr lvl="1"/>
            <a:r>
              <a:rPr lang="nl-BE" dirty="0"/>
              <a:t>T</a:t>
            </a:r>
            <a:r>
              <a:rPr lang="en-BE" dirty="0" err="1"/>
              <a:t>icket</a:t>
            </a:r>
            <a:r>
              <a:rPr lang="en-BE" dirty="0"/>
              <a:t> merging</a:t>
            </a:r>
          </a:p>
          <a:p>
            <a:endParaRPr lang="en-BE" dirty="0"/>
          </a:p>
          <a:p>
            <a:r>
              <a:rPr lang="en-BE" b="1" dirty="0"/>
              <a:t>Specific</a:t>
            </a:r>
          </a:p>
          <a:p>
            <a:pPr lvl="1"/>
            <a:r>
              <a:rPr lang="en-BE" dirty="0"/>
              <a:t>Synchronizes list of all addresses within the city (Flemish open data)</a:t>
            </a:r>
          </a:p>
          <a:p>
            <a:pPr lvl="1"/>
            <a:r>
              <a:rPr lang="nl-BE" dirty="0"/>
              <a:t>O</a:t>
            </a:r>
            <a:r>
              <a:rPr lang="en-BE" dirty="0" err="1"/>
              <a:t>pening</a:t>
            </a:r>
            <a:r>
              <a:rPr lang="en-BE" dirty="0"/>
              <a:t> mapping applications at certain c</a:t>
            </a:r>
            <a:r>
              <a:rPr lang="nl-BE" dirty="0"/>
              <a:t>o</a:t>
            </a:r>
            <a:r>
              <a:rPr lang="en-BE" dirty="0"/>
              <a:t>o</a:t>
            </a:r>
            <a:r>
              <a:rPr lang="nl-BE" dirty="0"/>
              <a:t>r</a:t>
            </a:r>
            <a:r>
              <a:rPr lang="en-BE" dirty="0"/>
              <a:t>d</a:t>
            </a:r>
            <a:r>
              <a:rPr lang="nl-BE" dirty="0"/>
              <a:t>i</a:t>
            </a:r>
            <a:r>
              <a:rPr lang="en-BE" dirty="0"/>
              <a:t>nates</a:t>
            </a:r>
          </a:p>
          <a:p>
            <a:pPr lvl="1"/>
            <a:r>
              <a:rPr lang="nl-BE" dirty="0"/>
              <a:t>S</a:t>
            </a:r>
            <a:r>
              <a:rPr lang="en-BE" dirty="0" err="1"/>
              <a:t>pecific</a:t>
            </a:r>
            <a:r>
              <a:rPr lang="en-BE" dirty="0"/>
              <a:t> integrations</a:t>
            </a:r>
          </a:p>
          <a:p>
            <a:pPr lvl="1"/>
            <a:r>
              <a:rPr lang="en-BE" dirty="0"/>
              <a:t>…</a:t>
            </a:r>
          </a:p>
          <a:p>
            <a:pPr marL="0" indent="0">
              <a:buNone/>
            </a:pPr>
            <a:endParaRPr lang="nl-BE" b="1" dirty="0"/>
          </a:p>
        </p:txBody>
      </p:sp>
    </p:spTree>
    <p:extLst>
      <p:ext uri="{BB962C8B-B14F-4D97-AF65-F5344CB8AC3E}">
        <p14:creationId xmlns:p14="http://schemas.microsoft.com/office/powerpoint/2010/main" val="3377984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A941E-4772-40D1-B7BE-67DB534D1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</a:t>
            </a:r>
            <a:r>
              <a:rPr lang="en-BE" dirty="0"/>
              <a:t>e</a:t>
            </a:r>
            <a:r>
              <a:rPr lang="nl-BE" dirty="0"/>
              <a:t>m</a:t>
            </a:r>
            <a:r>
              <a:rPr lang="en-BE" dirty="0"/>
              <a:t>o: </a:t>
            </a:r>
            <a:r>
              <a:rPr lang="nl-BE" dirty="0"/>
              <a:t>g</a:t>
            </a:r>
            <a:r>
              <a:rPr lang="en-BE" dirty="0"/>
              <a:t>e</a:t>
            </a:r>
            <a:r>
              <a:rPr lang="nl-BE" dirty="0"/>
              <a:t>o</a:t>
            </a:r>
            <a:r>
              <a:rPr lang="en-BE" dirty="0"/>
              <a:t>m</a:t>
            </a:r>
            <a:r>
              <a:rPr lang="nl-BE" dirty="0"/>
              <a:t>e</a:t>
            </a:r>
            <a:r>
              <a:rPr lang="en-BE" dirty="0"/>
              <a:t>t</a:t>
            </a:r>
            <a:r>
              <a:rPr lang="nl-BE" dirty="0"/>
              <a:t>r</a:t>
            </a:r>
            <a:r>
              <a:rPr lang="en-BE" dirty="0"/>
              <a:t>y extension</a:t>
            </a:r>
            <a:endParaRPr lang="nl-B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34125A-B336-46D1-B55A-9C8D4C506A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38386"/>
            <a:ext cx="10515600" cy="4125816"/>
          </a:xfrm>
        </p:spPr>
      </p:pic>
    </p:spTree>
    <p:extLst>
      <p:ext uri="{BB962C8B-B14F-4D97-AF65-F5344CB8AC3E}">
        <p14:creationId xmlns:p14="http://schemas.microsoft.com/office/powerpoint/2010/main" val="36055455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A941E-4772-40D1-B7BE-67DB534D1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</a:t>
            </a:r>
            <a:r>
              <a:rPr lang="en-BE" dirty="0"/>
              <a:t>e</a:t>
            </a:r>
            <a:r>
              <a:rPr lang="nl-BE" dirty="0"/>
              <a:t>m</a:t>
            </a:r>
            <a:r>
              <a:rPr lang="en-BE" dirty="0"/>
              <a:t>o: </a:t>
            </a:r>
            <a:r>
              <a:rPr lang="nl-BE" dirty="0"/>
              <a:t>g</a:t>
            </a:r>
            <a:r>
              <a:rPr lang="en-BE" dirty="0"/>
              <a:t>e</a:t>
            </a:r>
            <a:r>
              <a:rPr lang="nl-BE" dirty="0"/>
              <a:t>o</a:t>
            </a:r>
            <a:r>
              <a:rPr lang="en-BE" dirty="0"/>
              <a:t>m</a:t>
            </a:r>
            <a:r>
              <a:rPr lang="nl-BE" dirty="0"/>
              <a:t>e</a:t>
            </a:r>
            <a:r>
              <a:rPr lang="en-BE" dirty="0"/>
              <a:t>t</a:t>
            </a:r>
            <a:r>
              <a:rPr lang="nl-BE" dirty="0"/>
              <a:t>r</a:t>
            </a:r>
            <a:r>
              <a:rPr lang="en-BE" dirty="0"/>
              <a:t>y extension</a:t>
            </a:r>
            <a:endParaRPr lang="nl-B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496777B-4DA5-4995-8E76-11FE3FF932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506" y="1825625"/>
            <a:ext cx="8968987" cy="4351338"/>
          </a:xfrm>
        </p:spPr>
      </p:pic>
    </p:spTree>
    <p:extLst>
      <p:ext uri="{BB962C8B-B14F-4D97-AF65-F5344CB8AC3E}">
        <p14:creationId xmlns:p14="http://schemas.microsoft.com/office/powerpoint/2010/main" val="1464819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656CA-A1AD-4648-A14A-57B6D1701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G</a:t>
            </a:r>
            <a:r>
              <a:rPr lang="nl-BE" dirty="0"/>
              <a:t>e</a:t>
            </a:r>
            <a:r>
              <a:rPr lang="en-BE" dirty="0"/>
              <a:t>o</a:t>
            </a:r>
            <a:r>
              <a:rPr lang="nl-BE" dirty="0"/>
              <a:t>m</a:t>
            </a:r>
            <a:r>
              <a:rPr lang="en-BE" dirty="0"/>
              <a:t>e</a:t>
            </a:r>
            <a:r>
              <a:rPr lang="nl-BE" dirty="0"/>
              <a:t>t</a:t>
            </a:r>
            <a:r>
              <a:rPr lang="en-BE" dirty="0"/>
              <a:t>r</a:t>
            </a:r>
            <a:r>
              <a:rPr lang="nl-BE" dirty="0"/>
              <a:t>y</a:t>
            </a:r>
            <a:r>
              <a:rPr lang="en-BE" dirty="0"/>
              <a:t> </a:t>
            </a:r>
            <a:r>
              <a:rPr lang="nl-BE" dirty="0"/>
              <a:t>e</a:t>
            </a:r>
            <a:r>
              <a:rPr lang="en-BE" dirty="0"/>
              <a:t>x</a:t>
            </a:r>
            <a:r>
              <a:rPr lang="nl-BE" dirty="0"/>
              <a:t>t</a:t>
            </a:r>
            <a:r>
              <a:rPr lang="en-BE" dirty="0"/>
              <a:t>e</a:t>
            </a:r>
            <a:r>
              <a:rPr lang="nl-BE" dirty="0"/>
              <a:t>n</a:t>
            </a:r>
            <a:r>
              <a:rPr lang="en-BE" dirty="0" err="1"/>
              <a:t>sion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146D2-538F-49CB-AE14-8B3869BF9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On</a:t>
            </a:r>
            <a:r>
              <a:rPr lang="en-BE" dirty="0"/>
              <a:t>e </a:t>
            </a:r>
            <a:r>
              <a:rPr lang="nl-BE" dirty="0"/>
              <a:t>f</a:t>
            </a:r>
            <a:r>
              <a:rPr lang="en-BE" dirty="0"/>
              <a:t>e</a:t>
            </a:r>
            <a:r>
              <a:rPr lang="nl-BE" dirty="0"/>
              <a:t>a</a:t>
            </a:r>
            <a:r>
              <a:rPr lang="en-BE" dirty="0"/>
              <a:t>t</a:t>
            </a:r>
            <a:r>
              <a:rPr lang="nl-BE" dirty="0"/>
              <a:t>u</a:t>
            </a:r>
            <a:r>
              <a:rPr lang="en-BE" dirty="0"/>
              <a:t>r</a:t>
            </a:r>
            <a:r>
              <a:rPr lang="nl-BE" dirty="0"/>
              <a:t>e</a:t>
            </a:r>
            <a:r>
              <a:rPr lang="en-BE" dirty="0"/>
              <a:t> (Point, Line, Polygon) per </a:t>
            </a:r>
            <a:r>
              <a:rPr lang="en-BE" dirty="0" err="1"/>
              <a:t>iTop</a:t>
            </a:r>
            <a:r>
              <a:rPr lang="en-BE" dirty="0"/>
              <a:t> object</a:t>
            </a:r>
          </a:p>
          <a:p>
            <a:r>
              <a:rPr lang="nl-BE" dirty="0"/>
              <a:t>M</a:t>
            </a:r>
            <a:r>
              <a:rPr lang="en-BE" dirty="0"/>
              <a:t>ap can be customized</a:t>
            </a:r>
          </a:p>
          <a:p>
            <a:r>
              <a:rPr lang="en-BE" dirty="0"/>
              <a:t>Type of feature can be restricted</a:t>
            </a:r>
          </a:p>
          <a:p>
            <a:r>
              <a:rPr lang="en-BE" dirty="0"/>
              <a:t>Co</a:t>
            </a:r>
            <a:r>
              <a:rPr lang="nl-BE" dirty="0"/>
              <a:t>o</a:t>
            </a:r>
            <a:r>
              <a:rPr lang="en-BE" dirty="0"/>
              <a:t>r</a:t>
            </a:r>
            <a:r>
              <a:rPr lang="nl-BE" dirty="0"/>
              <a:t>d</a:t>
            </a:r>
            <a:r>
              <a:rPr lang="en-BE" dirty="0" err="1"/>
              <a:t>inate</a:t>
            </a:r>
            <a:r>
              <a:rPr lang="en-BE" dirty="0"/>
              <a:t> system can be chosen</a:t>
            </a:r>
          </a:p>
          <a:p>
            <a:r>
              <a:rPr lang="nl-BE" dirty="0"/>
              <a:t>C</a:t>
            </a:r>
            <a:r>
              <a:rPr lang="en-BE" dirty="0" err="1"/>
              <a:t>lustering</a:t>
            </a:r>
            <a:r>
              <a:rPr lang="en-BE" dirty="0"/>
              <a:t> features</a:t>
            </a:r>
          </a:p>
          <a:p>
            <a:r>
              <a:rPr lang="en-BE" dirty="0"/>
              <a:t>C</a:t>
            </a:r>
            <a:r>
              <a:rPr lang="nl-BE" dirty="0"/>
              <a:t>o</a:t>
            </a:r>
            <a:r>
              <a:rPr lang="en-BE" dirty="0"/>
              <a:t>p</a:t>
            </a:r>
            <a:r>
              <a:rPr lang="nl-BE" dirty="0"/>
              <a:t>y</a:t>
            </a:r>
            <a:r>
              <a:rPr lang="en-BE" dirty="0"/>
              <a:t> </a:t>
            </a:r>
            <a:r>
              <a:rPr lang="nl-BE" dirty="0"/>
              <a:t>a</a:t>
            </a:r>
            <a:r>
              <a:rPr lang="en-BE" dirty="0"/>
              <a:t>s </a:t>
            </a:r>
            <a:r>
              <a:rPr lang="nl-BE" dirty="0"/>
              <a:t>G</a:t>
            </a:r>
            <a:r>
              <a:rPr lang="en-BE" dirty="0"/>
              <a:t>e</a:t>
            </a:r>
            <a:r>
              <a:rPr lang="nl-BE" dirty="0"/>
              <a:t>o</a:t>
            </a:r>
            <a:r>
              <a:rPr lang="en-BE" dirty="0"/>
              <a:t>J</a:t>
            </a:r>
            <a:r>
              <a:rPr lang="nl-BE" dirty="0"/>
              <a:t>S</a:t>
            </a:r>
            <a:r>
              <a:rPr lang="en-BE" dirty="0"/>
              <a:t>O</a:t>
            </a:r>
            <a:r>
              <a:rPr lang="nl-BE" dirty="0"/>
              <a:t>N</a:t>
            </a:r>
            <a:endParaRPr lang="en-BE" dirty="0"/>
          </a:p>
          <a:p>
            <a:r>
              <a:rPr lang="nl-BE" dirty="0"/>
              <a:t>F</a:t>
            </a:r>
            <a:r>
              <a:rPr lang="en-BE" dirty="0"/>
              <a:t>u</a:t>
            </a:r>
            <a:r>
              <a:rPr lang="nl-BE" dirty="0"/>
              <a:t>l</a:t>
            </a:r>
            <a:r>
              <a:rPr lang="en-BE" dirty="0"/>
              <a:t>l</a:t>
            </a:r>
            <a:r>
              <a:rPr lang="nl-BE" dirty="0"/>
              <a:t>s</a:t>
            </a:r>
            <a:r>
              <a:rPr lang="en-BE" dirty="0"/>
              <a:t>c</a:t>
            </a:r>
            <a:r>
              <a:rPr lang="nl-BE" dirty="0"/>
              <a:t>r</a:t>
            </a:r>
            <a:r>
              <a:rPr lang="en-BE" dirty="0"/>
              <a:t>e</a:t>
            </a:r>
            <a:r>
              <a:rPr lang="nl-BE" dirty="0"/>
              <a:t>e</a:t>
            </a:r>
            <a:r>
              <a:rPr lang="en-BE" dirty="0"/>
              <a:t>n</a:t>
            </a:r>
          </a:p>
          <a:p>
            <a:r>
              <a:rPr lang="en-BE" dirty="0" err="1"/>
              <a:t>Dashlet</a:t>
            </a:r>
            <a:r>
              <a:rPr lang="en-BE" dirty="0"/>
              <a:t>: “</a:t>
            </a:r>
            <a:r>
              <a:rPr lang="nl-BE" dirty="0"/>
              <a:t>h</a:t>
            </a:r>
            <a:r>
              <a:rPr lang="en-BE" dirty="0"/>
              <a:t>a</a:t>
            </a:r>
            <a:r>
              <a:rPr lang="nl-BE" dirty="0"/>
              <a:t>c</a:t>
            </a:r>
            <a:r>
              <a:rPr lang="en-BE" dirty="0"/>
              <a:t>k</a:t>
            </a:r>
            <a:r>
              <a:rPr lang="nl-BE" dirty="0"/>
              <a:t>e</a:t>
            </a:r>
            <a:r>
              <a:rPr lang="en-BE" dirty="0"/>
              <a:t>d” </a:t>
            </a:r>
            <a:r>
              <a:rPr lang="nl-BE" dirty="0"/>
              <a:t>t</a:t>
            </a:r>
            <a:r>
              <a:rPr lang="en-BE" dirty="0"/>
              <a:t>o re-use </a:t>
            </a:r>
            <a:r>
              <a:rPr lang="en-BE" dirty="0" err="1"/>
              <a:t>iTop’s</a:t>
            </a:r>
            <a:r>
              <a:rPr lang="en-BE" dirty="0"/>
              <a:t> search feature</a:t>
            </a:r>
          </a:p>
          <a:p>
            <a:r>
              <a:rPr lang="en-BE" dirty="0"/>
              <a:t>...</a:t>
            </a:r>
          </a:p>
          <a:p>
            <a:pPr marL="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8175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656CA-A1AD-4648-A14A-57B6D1701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Report </a:t>
            </a:r>
            <a:r>
              <a:rPr lang="nl-BE" dirty="0"/>
              <a:t>e</a:t>
            </a:r>
            <a:r>
              <a:rPr lang="en-BE" dirty="0"/>
              <a:t>x</a:t>
            </a:r>
            <a:r>
              <a:rPr lang="nl-BE" dirty="0"/>
              <a:t>t</a:t>
            </a:r>
            <a:r>
              <a:rPr lang="en-BE" dirty="0"/>
              <a:t>e</a:t>
            </a:r>
            <a:r>
              <a:rPr lang="nl-BE" dirty="0"/>
              <a:t>n</a:t>
            </a:r>
            <a:r>
              <a:rPr lang="en-BE" dirty="0" err="1"/>
              <a:t>sion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146D2-538F-49CB-AE14-8B3869BF9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0126"/>
            <a:ext cx="10515600" cy="4626837"/>
          </a:xfrm>
        </p:spPr>
        <p:txBody>
          <a:bodyPr/>
          <a:lstStyle/>
          <a:p>
            <a:r>
              <a:rPr lang="nl-BE" dirty="0"/>
              <a:t>R</a:t>
            </a:r>
            <a:r>
              <a:rPr lang="en-BE" dirty="0"/>
              <a:t>e</a:t>
            </a:r>
            <a:r>
              <a:rPr lang="nl-BE" dirty="0"/>
              <a:t>p</a:t>
            </a:r>
            <a:r>
              <a:rPr lang="en-BE" dirty="0"/>
              <a:t>o</a:t>
            </a:r>
            <a:r>
              <a:rPr lang="nl-BE" dirty="0"/>
              <a:t>r</a:t>
            </a:r>
            <a:r>
              <a:rPr lang="en-BE" dirty="0"/>
              <a:t>t</a:t>
            </a:r>
            <a:r>
              <a:rPr lang="nl-BE" dirty="0"/>
              <a:t>s</a:t>
            </a:r>
            <a:r>
              <a:rPr lang="en-BE" dirty="0"/>
              <a:t> </a:t>
            </a:r>
            <a:r>
              <a:rPr lang="nl-BE" dirty="0"/>
              <a:t>av</a:t>
            </a:r>
            <a:r>
              <a:rPr lang="en-BE" dirty="0"/>
              <a:t>a</a:t>
            </a:r>
            <a:r>
              <a:rPr lang="nl-BE" dirty="0"/>
              <a:t>i</a:t>
            </a:r>
            <a:r>
              <a:rPr lang="en-BE" dirty="0"/>
              <a:t>l</a:t>
            </a:r>
            <a:r>
              <a:rPr lang="nl-BE" dirty="0"/>
              <a:t>a</a:t>
            </a:r>
            <a:r>
              <a:rPr lang="en-BE" dirty="0"/>
              <a:t>b</a:t>
            </a:r>
            <a:r>
              <a:rPr lang="nl-BE" dirty="0"/>
              <a:t>l</a:t>
            </a:r>
            <a:r>
              <a:rPr lang="en-BE" dirty="0"/>
              <a:t>e </a:t>
            </a:r>
            <a:r>
              <a:rPr lang="nl-BE" dirty="0"/>
              <a:t>a</a:t>
            </a:r>
            <a:r>
              <a:rPr lang="en-BE" dirty="0"/>
              <a:t>s </a:t>
            </a:r>
          </a:p>
          <a:p>
            <a:pPr lvl="1"/>
            <a:r>
              <a:rPr lang="en-BE" dirty="0"/>
              <a:t>“other act</a:t>
            </a:r>
            <a:r>
              <a:rPr lang="nl-BE" dirty="0"/>
              <a:t>i</a:t>
            </a:r>
            <a:r>
              <a:rPr lang="en-BE" dirty="0"/>
              <a:t>o</a:t>
            </a:r>
            <a:r>
              <a:rPr lang="nl-BE" dirty="0"/>
              <a:t>n</a:t>
            </a:r>
            <a:r>
              <a:rPr lang="en-BE" dirty="0"/>
              <a:t>s” </a:t>
            </a:r>
            <a:r>
              <a:rPr lang="nl-BE" dirty="0"/>
              <a:t>m</a:t>
            </a:r>
            <a:r>
              <a:rPr lang="en-BE" dirty="0"/>
              <a:t>e</a:t>
            </a:r>
            <a:r>
              <a:rPr lang="nl-BE" dirty="0"/>
              <a:t>n</a:t>
            </a:r>
            <a:r>
              <a:rPr lang="en-BE" dirty="0"/>
              <a:t>u </a:t>
            </a:r>
            <a:r>
              <a:rPr lang="nl-BE" dirty="0"/>
              <a:t>i</a:t>
            </a:r>
            <a:r>
              <a:rPr lang="en-BE" dirty="0"/>
              <a:t>t</a:t>
            </a:r>
            <a:r>
              <a:rPr lang="nl-BE" dirty="0"/>
              <a:t>e</a:t>
            </a:r>
            <a:r>
              <a:rPr lang="en-BE" dirty="0"/>
              <a:t>m </a:t>
            </a:r>
            <a:r>
              <a:rPr lang="nl-BE" dirty="0"/>
              <a:t>o</a:t>
            </a:r>
            <a:r>
              <a:rPr lang="en-BE" dirty="0"/>
              <a:t>r </a:t>
            </a:r>
            <a:r>
              <a:rPr lang="nl-BE" dirty="0"/>
              <a:t>b</a:t>
            </a:r>
            <a:r>
              <a:rPr lang="en-BE" dirty="0"/>
              <a:t>u</a:t>
            </a:r>
            <a:r>
              <a:rPr lang="nl-BE" dirty="0"/>
              <a:t>t</a:t>
            </a:r>
            <a:r>
              <a:rPr lang="en-BE" dirty="0"/>
              <a:t>t</a:t>
            </a:r>
            <a:r>
              <a:rPr lang="nl-BE" dirty="0"/>
              <a:t>o</a:t>
            </a:r>
            <a:r>
              <a:rPr lang="en-BE" dirty="0"/>
              <a:t>n</a:t>
            </a:r>
          </a:p>
          <a:p>
            <a:pPr lvl="1"/>
            <a:r>
              <a:rPr lang="en-BE" dirty="0"/>
              <a:t>button </a:t>
            </a:r>
            <a:r>
              <a:rPr lang="en-BE" dirty="0" err="1"/>
              <a:t>i</a:t>
            </a:r>
            <a:r>
              <a:rPr lang="nl-BE" dirty="0"/>
              <a:t>n</a:t>
            </a:r>
            <a:r>
              <a:rPr lang="en-BE" dirty="0"/>
              <a:t> </a:t>
            </a:r>
            <a:r>
              <a:rPr lang="nl-BE" dirty="0"/>
              <a:t>D</a:t>
            </a:r>
            <a:r>
              <a:rPr lang="en-BE" dirty="0"/>
              <a:t>e</a:t>
            </a:r>
            <a:r>
              <a:rPr lang="nl-BE" dirty="0"/>
              <a:t>t</a:t>
            </a:r>
            <a:r>
              <a:rPr lang="en-BE" dirty="0"/>
              <a:t>a</a:t>
            </a:r>
            <a:r>
              <a:rPr lang="nl-BE" dirty="0"/>
              <a:t>i</a:t>
            </a:r>
            <a:r>
              <a:rPr lang="en-BE" dirty="0"/>
              <a:t>l</a:t>
            </a:r>
            <a:r>
              <a:rPr lang="nl-BE" dirty="0"/>
              <a:t>s</a:t>
            </a:r>
            <a:r>
              <a:rPr lang="en-BE" dirty="0"/>
              <a:t>/</a:t>
            </a:r>
            <a:r>
              <a:rPr lang="nl-BE" dirty="0"/>
              <a:t>L</a:t>
            </a:r>
            <a:r>
              <a:rPr lang="en-BE" dirty="0" err="1"/>
              <a:t>i</a:t>
            </a:r>
            <a:r>
              <a:rPr lang="nl-BE" dirty="0"/>
              <a:t>s</a:t>
            </a:r>
            <a:r>
              <a:rPr lang="en-BE" dirty="0"/>
              <a:t>t </a:t>
            </a:r>
            <a:r>
              <a:rPr lang="nl-BE" dirty="0"/>
              <a:t>v</a:t>
            </a:r>
            <a:r>
              <a:rPr lang="en-BE" dirty="0" err="1"/>
              <a:t>i</a:t>
            </a:r>
            <a:r>
              <a:rPr lang="nl-BE" dirty="0"/>
              <a:t>e</a:t>
            </a:r>
            <a:r>
              <a:rPr lang="en-BE" dirty="0"/>
              <a:t>w</a:t>
            </a:r>
          </a:p>
          <a:p>
            <a:r>
              <a:rPr lang="nl-BE" dirty="0"/>
              <a:t>C</a:t>
            </a:r>
            <a:r>
              <a:rPr lang="en-BE" dirty="0"/>
              <a:t>an use all information of object(s)</a:t>
            </a:r>
          </a:p>
          <a:p>
            <a:r>
              <a:rPr lang="en-BE" dirty="0"/>
              <a:t>Can use info from currently logged in user (“</a:t>
            </a:r>
            <a:r>
              <a:rPr lang="nl-BE" dirty="0"/>
              <a:t>d</a:t>
            </a:r>
            <a:r>
              <a:rPr lang="en-BE" dirty="0"/>
              <a:t>e</a:t>
            </a:r>
            <a:r>
              <a:rPr lang="nl-BE" dirty="0"/>
              <a:t>l</a:t>
            </a:r>
            <a:r>
              <a:rPr lang="en-BE" dirty="0" err="1"/>
              <a:t>i</a:t>
            </a:r>
            <a:r>
              <a:rPr lang="nl-BE" dirty="0"/>
              <a:t>v</a:t>
            </a:r>
            <a:r>
              <a:rPr lang="en-BE" dirty="0" err="1"/>
              <a:t>ered</a:t>
            </a:r>
            <a:r>
              <a:rPr lang="en-BE" dirty="0"/>
              <a:t> by …”)</a:t>
            </a:r>
          </a:p>
          <a:p>
            <a:r>
              <a:rPr lang="en-BE" dirty="0"/>
              <a:t>Can use </a:t>
            </a:r>
            <a:r>
              <a:rPr lang="en-BE" dirty="0" err="1"/>
              <a:t>iTop</a:t>
            </a:r>
            <a:r>
              <a:rPr lang="en-BE" dirty="0"/>
              <a:t> </a:t>
            </a:r>
            <a:r>
              <a:rPr lang="nl-BE" dirty="0"/>
              <a:t>t</a:t>
            </a:r>
            <a:r>
              <a:rPr lang="en-BE" dirty="0"/>
              <a:t>r</a:t>
            </a:r>
            <a:r>
              <a:rPr lang="nl-BE" dirty="0"/>
              <a:t>a</a:t>
            </a:r>
            <a:r>
              <a:rPr lang="en-BE" dirty="0"/>
              <a:t>n</a:t>
            </a:r>
            <a:r>
              <a:rPr lang="nl-BE" dirty="0"/>
              <a:t>s</a:t>
            </a:r>
            <a:r>
              <a:rPr lang="en-BE" dirty="0"/>
              <a:t>l</a:t>
            </a:r>
            <a:r>
              <a:rPr lang="nl-BE" dirty="0"/>
              <a:t>a</a:t>
            </a:r>
            <a:r>
              <a:rPr lang="en-BE" dirty="0" err="1"/>
              <a:t>tions</a:t>
            </a:r>
            <a:endParaRPr lang="en-BE" dirty="0"/>
          </a:p>
          <a:p>
            <a:r>
              <a:rPr lang="en-BE" dirty="0"/>
              <a:t>Twig based (like new </a:t>
            </a:r>
            <a:r>
              <a:rPr lang="nl-BE" dirty="0"/>
              <a:t>i</a:t>
            </a:r>
            <a:r>
              <a:rPr lang="en-BE" dirty="0"/>
              <a:t>T</a:t>
            </a:r>
            <a:r>
              <a:rPr lang="nl-BE" dirty="0"/>
              <a:t>o</a:t>
            </a:r>
            <a:r>
              <a:rPr lang="en-BE" dirty="0"/>
              <a:t>p Portal)</a:t>
            </a:r>
          </a:p>
          <a:p>
            <a:pPr lvl="1"/>
            <a:r>
              <a:rPr lang="en-BE" dirty="0"/>
              <a:t>some basic </a:t>
            </a:r>
            <a:r>
              <a:rPr lang="en-BE" b="1" dirty="0" err="1"/>
              <a:t>calculat</a:t>
            </a:r>
            <a:r>
              <a:rPr lang="nl-BE" b="1" dirty="0"/>
              <a:t>ion</a:t>
            </a:r>
            <a:r>
              <a:rPr lang="en-BE" b="1" dirty="0"/>
              <a:t>s</a:t>
            </a:r>
            <a:r>
              <a:rPr lang="en-BE" dirty="0"/>
              <a:t> etc. (Twig-based)</a:t>
            </a:r>
          </a:p>
          <a:p>
            <a:pPr lvl="1"/>
            <a:r>
              <a:rPr lang="en-BE" dirty="0"/>
              <a:t>some </a:t>
            </a:r>
            <a:r>
              <a:rPr lang="en-BE" b="1" dirty="0"/>
              <a:t>int</a:t>
            </a:r>
            <a:r>
              <a:rPr lang="nl-BE" b="1" dirty="0"/>
              <a:t>e</a:t>
            </a:r>
            <a:r>
              <a:rPr lang="en-BE" b="1" dirty="0"/>
              <a:t>r</a:t>
            </a:r>
            <a:r>
              <a:rPr lang="nl-BE" b="1" dirty="0"/>
              <a:t>n</a:t>
            </a:r>
            <a:r>
              <a:rPr lang="en-BE" b="1" dirty="0"/>
              <a:t>a</a:t>
            </a:r>
            <a:r>
              <a:rPr lang="nl-BE" b="1" dirty="0"/>
              <a:t>t</a:t>
            </a:r>
            <a:r>
              <a:rPr lang="en-BE" b="1" dirty="0" err="1"/>
              <a:t>i</a:t>
            </a:r>
            <a:r>
              <a:rPr lang="nl-BE" b="1" dirty="0"/>
              <a:t>o</a:t>
            </a:r>
            <a:r>
              <a:rPr lang="en-BE" b="1" dirty="0"/>
              <a:t>n</a:t>
            </a:r>
            <a:r>
              <a:rPr lang="nl-BE" b="1" dirty="0"/>
              <a:t>a</a:t>
            </a:r>
            <a:r>
              <a:rPr lang="en-BE" b="1" dirty="0"/>
              <a:t>l</a:t>
            </a:r>
            <a:r>
              <a:rPr lang="nl-BE" b="1" dirty="0"/>
              <a:t>i</a:t>
            </a:r>
            <a:r>
              <a:rPr lang="en-BE" b="1" dirty="0"/>
              <a:t>z</a:t>
            </a:r>
            <a:r>
              <a:rPr lang="nl-BE" b="1" dirty="0"/>
              <a:t>a</a:t>
            </a:r>
            <a:r>
              <a:rPr lang="en-BE" b="1" dirty="0" err="1"/>
              <a:t>tion</a:t>
            </a:r>
            <a:r>
              <a:rPr lang="en-BE" dirty="0"/>
              <a:t> (</a:t>
            </a:r>
            <a:r>
              <a:rPr lang="nl-BE" dirty="0"/>
              <a:t>d</a:t>
            </a:r>
            <a:r>
              <a:rPr lang="en-BE" dirty="0"/>
              <a:t>a</a:t>
            </a:r>
            <a:r>
              <a:rPr lang="nl-BE" dirty="0"/>
              <a:t>t</a:t>
            </a:r>
            <a:r>
              <a:rPr lang="en-BE" dirty="0"/>
              <a:t>e </a:t>
            </a:r>
            <a:r>
              <a:rPr lang="nl-BE" dirty="0"/>
              <a:t>f</a:t>
            </a:r>
            <a:r>
              <a:rPr lang="en-BE" dirty="0"/>
              <a:t>o</a:t>
            </a:r>
            <a:r>
              <a:rPr lang="nl-BE" dirty="0"/>
              <a:t>r</a:t>
            </a:r>
            <a:r>
              <a:rPr lang="en-BE" dirty="0"/>
              <a:t>m</a:t>
            </a:r>
            <a:r>
              <a:rPr lang="nl-BE" dirty="0"/>
              <a:t>a</a:t>
            </a:r>
            <a:r>
              <a:rPr lang="en-BE" dirty="0"/>
              <a:t>t</a:t>
            </a:r>
            <a:r>
              <a:rPr lang="nl-BE" dirty="0"/>
              <a:t>s</a:t>
            </a:r>
            <a:r>
              <a:rPr lang="en-BE" dirty="0"/>
              <a:t>!) (“</a:t>
            </a:r>
            <a:r>
              <a:rPr lang="nl-BE" dirty="0"/>
              <a:t>i</a:t>
            </a:r>
            <a:r>
              <a:rPr lang="en-BE" dirty="0"/>
              <a:t>18</a:t>
            </a:r>
            <a:r>
              <a:rPr lang="nl-BE" dirty="0"/>
              <a:t>n</a:t>
            </a:r>
            <a:r>
              <a:rPr lang="en-BE" dirty="0"/>
              <a:t>”)</a:t>
            </a:r>
          </a:p>
          <a:p>
            <a:pPr lvl="1"/>
            <a:r>
              <a:rPr lang="en-BE" dirty="0"/>
              <a:t>some </a:t>
            </a:r>
            <a:r>
              <a:rPr lang="nl-BE" b="1" dirty="0"/>
              <a:t>f</a:t>
            </a:r>
            <a:r>
              <a:rPr lang="en-BE" b="1" dirty="0"/>
              <a:t>e</a:t>
            </a:r>
            <a:r>
              <a:rPr lang="nl-BE" b="1" dirty="0"/>
              <a:t>a</a:t>
            </a:r>
            <a:r>
              <a:rPr lang="en-BE" b="1" dirty="0"/>
              <a:t>t</a:t>
            </a:r>
            <a:r>
              <a:rPr lang="nl-BE" b="1" dirty="0"/>
              <a:t>u</a:t>
            </a:r>
            <a:r>
              <a:rPr lang="en-BE" b="1" dirty="0"/>
              <a:t>r</a:t>
            </a:r>
            <a:r>
              <a:rPr lang="nl-BE" b="1" dirty="0"/>
              <a:t>e</a:t>
            </a:r>
            <a:r>
              <a:rPr lang="en-BE" b="1" dirty="0"/>
              <a:t>s</a:t>
            </a:r>
            <a:r>
              <a:rPr lang="en-BE" dirty="0"/>
              <a:t> (QR-codes!)</a:t>
            </a:r>
          </a:p>
          <a:p>
            <a:pPr lvl="1"/>
            <a:r>
              <a:rPr lang="en-BE" dirty="0"/>
              <a:t>…</a:t>
            </a:r>
          </a:p>
          <a:p>
            <a:r>
              <a:rPr lang="nl-BE" dirty="0"/>
              <a:t>W</a:t>
            </a:r>
            <a:r>
              <a:rPr lang="en-BE" dirty="0"/>
              <a:t>I</a:t>
            </a:r>
            <a:r>
              <a:rPr lang="nl-BE" dirty="0"/>
              <a:t>P</a:t>
            </a:r>
            <a:r>
              <a:rPr lang="en-BE" dirty="0"/>
              <a:t>: </a:t>
            </a:r>
            <a:r>
              <a:rPr lang="nl-BE" dirty="0"/>
              <a:t>i</a:t>
            </a:r>
            <a:r>
              <a:rPr lang="en-BE" dirty="0" err="1"/>
              <a:t>nterfaces</a:t>
            </a:r>
            <a:r>
              <a:rPr lang="en-BE" dirty="0"/>
              <a:t> (report to PDF, create XML, put it in folder, ...)</a:t>
            </a:r>
          </a:p>
          <a:p>
            <a:pPr marL="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41022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656CA-A1AD-4648-A14A-57B6D1701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</a:t>
            </a:r>
            <a:r>
              <a:rPr lang="en-BE" dirty="0"/>
              <a:t>e</a:t>
            </a:r>
            <a:r>
              <a:rPr lang="nl-BE" dirty="0"/>
              <a:t>r</a:t>
            </a:r>
            <a:r>
              <a:rPr lang="en-BE" dirty="0"/>
              <a:t>g</a:t>
            </a:r>
            <a:r>
              <a:rPr lang="nl-BE" dirty="0"/>
              <a:t>e</a:t>
            </a:r>
            <a:r>
              <a:rPr lang="en-BE" dirty="0"/>
              <a:t> </a:t>
            </a:r>
            <a:r>
              <a:rPr lang="nl-BE" dirty="0"/>
              <a:t>t</a:t>
            </a:r>
            <a:r>
              <a:rPr lang="en-BE" dirty="0" err="1"/>
              <a:t>i</a:t>
            </a:r>
            <a:r>
              <a:rPr lang="nl-BE" dirty="0"/>
              <a:t>c</a:t>
            </a:r>
            <a:r>
              <a:rPr lang="en-BE" dirty="0" err="1"/>
              <a:t>kets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146D2-538F-49CB-AE14-8B3869BF9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60352"/>
            <a:ext cx="11096625" cy="4616611"/>
          </a:xfrm>
        </p:spPr>
        <p:txBody>
          <a:bodyPr/>
          <a:lstStyle/>
          <a:p>
            <a:r>
              <a:rPr lang="nl-BE" dirty="0"/>
              <a:t>U</a:t>
            </a:r>
            <a:r>
              <a:rPr lang="en-BE" dirty="0" err="1"/>
              <a:t>sers</a:t>
            </a:r>
            <a:r>
              <a:rPr lang="en-BE" dirty="0"/>
              <a:t> reply/forward </a:t>
            </a:r>
            <a:r>
              <a:rPr lang="en-BE" dirty="0" err="1"/>
              <a:t>instantl</a:t>
            </a:r>
            <a:r>
              <a:rPr lang="nl-BE" dirty="0"/>
              <a:t>y</a:t>
            </a:r>
            <a:endParaRPr lang="en-BE" dirty="0"/>
          </a:p>
          <a:p>
            <a:pPr lvl="1"/>
            <a:r>
              <a:rPr lang="nl-BE" dirty="0"/>
              <a:t>P</a:t>
            </a:r>
            <a:r>
              <a:rPr lang="en-BE" dirty="0"/>
              <a:t>esky CC!</a:t>
            </a:r>
          </a:p>
          <a:p>
            <a:pPr lvl="1"/>
            <a:r>
              <a:rPr lang="en-BE" dirty="0"/>
              <a:t>“Oh my problem is already solved after I </a:t>
            </a:r>
            <a:r>
              <a:rPr lang="nl-BE" dirty="0"/>
              <a:t>t</a:t>
            </a:r>
            <a:r>
              <a:rPr lang="en-BE" dirty="0"/>
              <a:t>h</a:t>
            </a:r>
            <a:r>
              <a:rPr lang="nl-BE" dirty="0"/>
              <a:t>o</a:t>
            </a:r>
            <a:r>
              <a:rPr lang="en-BE" dirty="0"/>
              <a:t>u</a:t>
            </a:r>
            <a:r>
              <a:rPr lang="nl-BE" dirty="0"/>
              <a:t>g</a:t>
            </a:r>
            <a:r>
              <a:rPr lang="en-BE" dirty="0"/>
              <a:t>h</a:t>
            </a:r>
            <a:r>
              <a:rPr lang="nl-BE" dirty="0"/>
              <a:t>t</a:t>
            </a:r>
            <a:r>
              <a:rPr lang="en-BE" dirty="0"/>
              <a:t> for myself for a brief second”</a:t>
            </a:r>
          </a:p>
          <a:p>
            <a:pPr lvl="1"/>
            <a:r>
              <a:rPr lang="nl-BE" dirty="0"/>
              <a:t>H</a:t>
            </a:r>
            <a:r>
              <a:rPr lang="en-BE" dirty="0" err="1"/>
              <a:t>ey</a:t>
            </a:r>
            <a:r>
              <a:rPr lang="en-BE" dirty="0"/>
              <a:t> here’s some </a:t>
            </a:r>
            <a:r>
              <a:rPr lang="en-BE" dirty="0" err="1"/>
              <a:t>additi</a:t>
            </a:r>
            <a:r>
              <a:rPr lang="nl-BE" dirty="0"/>
              <a:t>o</a:t>
            </a:r>
            <a:r>
              <a:rPr lang="en-BE" dirty="0" err="1"/>
              <a:t>nal</a:t>
            </a:r>
            <a:r>
              <a:rPr lang="en-BE" dirty="0"/>
              <a:t> info!</a:t>
            </a:r>
          </a:p>
          <a:p>
            <a:pPr lvl="1"/>
            <a:r>
              <a:rPr lang="en-BE" dirty="0"/>
              <a:t>Hey here’s a reminder!</a:t>
            </a: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752677-C277-40E6-8FFA-7E42AC687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746" y="3907102"/>
            <a:ext cx="5260509" cy="281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7324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656CA-A1AD-4648-A14A-57B6D1701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</a:t>
            </a:r>
            <a:r>
              <a:rPr lang="en-BE" dirty="0"/>
              <a:t>e</a:t>
            </a:r>
            <a:r>
              <a:rPr lang="nl-BE" dirty="0"/>
              <a:t>r</a:t>
            </a:r>
            <a:r>
              <a:rPr lang="en-BE" dirty="0"/>
              <a:t>g</a:t>
            </a:r>
            <a:r>
              <a:rPr lang="nl-BE" dirty="0"/>
              <a:t>e</a:t>
            </a:r>
            <a:r>
              <a:rPr lang="en-BE" dirty="0"/>
              <a:t> </a:t>
            </a:r>
            <a:r>
              <a:rPr lang="nl-BE" dirty="0"/>
              <a:t>t</a:t>
            </a:r>
            <a:r>
              <a:rPr lang="en-BE" dirty="0" err="1"/>
              <a:t>i</a:t>
            </a:r>
            <a:r>
              <a:rPr lang="nl-BE" dirty="0"/>
              <a:t>c</a:t>
            </a:r>
            <a:r>
              <a:rPr lang="en-BE" dirty="0" err="1"/>
              <a:t>kets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146D2-538F-49CB-AE14-8B3869BF9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96625" cy="4351338"/>
          </a:xfrm>
        </p:spPr>
        <p:txBody>
          <a:bodyPr/>
          <a:lstStyle/>
          <a:p>
            <a:r>
              <a:rPr lang="nl-BE" dirty="0"/>
              <a:t>M</a:t>
            </a:r>
            <a:r>
              <a:rPr lang="en-BE" dirty="0"/>
              <a:t>e</a:t>
            </a:r>
            <a:r>
              <a:rPr lang="nl-BE" dirty="0"/>
              <a:t>r</a:t>
            </a:r>
            <a:r>
              <a:rPr lang="en-BE" dirty="0"/>
              <a:t>g</a:t>
            </a:r>
            <a:r>
              <a:rPr lang="nl-BE" dirty="0"/>
              <a:t>e</a:t>
            </a:r>
            <a:r>
              <a:rPr lang="en-BE" dirty="0"/>
              <a:t>s </a:t>
            </a:r>
            <a:r>
              <a:rPr lang="nl-BE" dirty="0"/>
              <a:t>t</a:t>
            </a:r>
            <a:r>
              <a:rPr lang="en-BE" dirty="0" err="1"/>
              <a:t>i</a:t>
            </a:r>
            <a:r>
              <a:rPr lang="nl-BE" dirty="0"/>
              <a:t>c</a:t>
            </a:r>
            <a:r>
              <a:rPr lang="en-BE" dirty="0"/>
              <a:t>k</a:t>
            </a:r>
            <a:r>
              <a:rPr lang="nl-BE" dirty="0"/>
              <a:t>e</a:t>
            </a:r>
            <a:r>
              <a:rPr lang="en-BE" dirty="0"/>
              <a:t>t </a:t>
            </a:r>
            <a:r>
              <a:rPr lang="nl-BE" dirty="0"/>
              <a:t>i</a:t>
            </a:r>
            <a:r>
              <a:rPr lang="en-BE" dirty="0"/>
              <a:t>n</a:t>
            </a:r>
            <a:r>
              <a:rPr lang="nl-BE" dirty="0"/>
              <a:t>f</a:t>
            </a:r>
            <a:r>
              <a:rPr lang="en-BE" dirty="0"/>
              <a:t>o</a:t>
            </a:r>
          </a:p>
          <a:p>
            <a:pPr lvl="1"/>
            <a:r>
              <a:rPr lang="nl-BE" dirty="0"/>
              <a:t>C</a:t>
            </a:r>
            <a:r>
              <a:rPr lang="en-BE" dirty="0"/>
              <a:t>a</a:t>
            </a:r>
            <a:r>
              <a:rPr lang="nl-BE" dirty="0"/>
              <a:t>n</a:t>
            </a:r>
            <a:r>
              <a:rPr lang="en-BE" dirty="0"/>
              <a:t> </a:t>
            </a:r>
            <a:r>
              <a:rPr lang="nl-BE" dirty="0"/>
              <a:t>a</a:t>
            </a:r>
            <a:r>
              <a:rPr lang="en-BE" dirty="0"/>
              <a:t>d</a:t>
            </a:r>
            <a:r>
              <a:rPr lang="nl-BE" dirty="0"/>
              <a:t>d</a:t>
            </a:r>
            <a:r>
              <a:rPr lang="en-BE" dirty="0"/>
              <a:t> </a:t>
            </a:r>
            <a:r>
              <a:rPr lang="nl-BE" dirty="0"/>
              <a:t>a</a:t>
            </a:r>
            <a:r>
              <a:rPr lang="en-BE" dirty="0"/>
              <a:t>l</a:t>
            </a:r>
            <a:r>
              <a:rPr lang="nl-BE" dirty="0"/>
              <a:t>l</a:t>
            </a:r>
            <a:r>
              <a:rPr lang="en-BE" dirty="0"/>
              <a:t> </a:t>
            </a:r>
            <a:r>
              <a:rPr lang="nl-BE" dirty="0"/>
              <a:t>c</a:t>
            </a:r>
            <a:r>
              <a:rPr lang="en-BE" dirty="0"/>
              <a:t>a</a:t>
            </a:r>
            <a:r>
              <a:rPr lang="nl-BE" dirty="0"/>
              <a:t>l</a:t>
            </a:r>
            <a:r>
              <a:rPr lang="en-BE" dirty="0" err="1"/>
              <a:t>lers</a:t>
            </a:r>
            <a:r>
              <a:rPr lang="en-BE" dirty="0"/>
              <a:t> to “related contacts” </a:t>
            </a:r>
            <a:r>
              <a:rPr lang="en-BE" dirty="0">
                <a:sym typeface="Wingdings" panose="05000000000000000000" pitchFamily="2" charset="2"/>
              </a:rPr>
              <a:t> </a:t>
            </a:r>
            <a:r>
              <a:rPr lang="en-BE" dirty="0" err="1">
                <a:sym typeface="Wingdings" panose="05000000000000000000" pitchFamily="2" charset="2"/>
              </a:rPr>
              <a:t>notificat</a:t>
            </a:r>
            <a:r>
              <a:rPr lang="nl-BE" dirty="0" err="1">
                <a:sym typeface="Wingdings" panose="05000000000000000000" pitchFamily="2" charset="2"/>
              </a:rPr>
              <a:t>io</a:t>
            </a:r>
            <a:r>
              <a:rPr lang="en-BE" dirty="0">
                <a:sym typeface="Wingdings" panose="05000000000000000000" pitchFamily="2" charset="2"/>
              </a:rPr>
              <a:t>ns to everyone</a:t>
            </a:r>
          </a:p>
          <a:p>
            <a:pPr lvl="1"/>
            <a:r>
              <a:rPr lang="en-BE" dirty="0">
                <a:sym typeface="Wingdings" panose="05000000000000000000" pitchFamily="2" charset="2"/>
              </a:rPr>
              <a:t>Can apply </a:t>
            </a:r>
            <a:r>
              <a:rPr lang="en-BE" dirty="0" err="1">
                <a:sym typeface="Wingdings" panose="05000000000000000000" pitchFamily="2" charset="2"/>
              </a:rPr>
              <a:t>stimul</a:t>
            </a:r>
            <a:r>
              <a:rPr lang="nl-BE" dirty="0">
                <a:sym typeface="Wingdings" panose="05000000000000000000" pitchFamily="2" charset="2"/>
              </a:rPr>
              <a:t>u</a:t>
            </a:r>
            <a:r>
              <a:rPr lang="en-BE" dirty="0">
                <a:sym typeface="Wingdings" panose="05000000000000000000" pitchFamily="2" charset="2"/>
              </a:rPr>
              <a:t>s (</a:t>
            </a:r>
            <a:r>
              <a:rPr lang="nl-BE" dirty="0">
                <a:sym typeface="Wingdings" panose="05000000000000000000" pitchFamily="2" charset="2"/>
              </a:rPr>
              <a:t>r</a:t>
            </a:r>
            <a:r>
              <a:rPr lang="en-BE" dirty="0">
                <a:sym typeface="Wingdings" panose="05000000000000000000" pitchFamily="2" charset="2"/>
              </a:rPr>
              <a:t>e</a:t>
            </a:r>
            <a:r>
              <a:rPr lang="nl-BE" dirty="0">
                <a:sym typeface="Wingdings" panose="05000000000000000000" pitchFamily="2" charset="2"/>
              </a:rPr>
              <a:t>s</a:t>
            </a:r>
            <a:r>
              <a:rPr lang="en-BE" dirty="0">
                <a:sym typeface="Wingdings" panose="05000000000000000000" pitchFamily="2" charset="2"/>
              </a:rPr>
              <a:t>o</a:t>
            </a:r>
            <a:r>
              <a:rPr lang="nl-BE" dirty="0">
                <a:sym typeface="Wingdings" panose="05000000000000000000" pitchFamily="2" charset="2"/>
              </a:rPr>
              <a:t>l</a:t>
            </a:r>
            <a:r>
              <a:rPr lang="en-BE" dirty="0">
                <a:sym typeface="Wingdings" panose="05000000000000000000" pitchFamily="2" charset="2"/>
              </a:rPr>
              <a:t>v</a:t>
            </a:r>
            <a:r>
              <a:rPr lang="nl-BE" dirty="0">
                <a:sym typeface="Wingdings" panose="05000000000000000000" pitchFamily="2" charset="2"/>
              </a:rPr>
              <a:t>e</a:t>
            </a:r>
            <a:r>
              <a:rPr lang="en-BE" dirty="0">
                <a:sym typeface="Wingdings" panose="05000000000000000000" pitchFamily="2" charset="2"/>
              </a:rPr>
              <a:t>, </a:t>
            </a:r>
            <a:r>
              <a:rPr lang="nl-BE" dirty="0">
                <a:sym typeface="Wingdings" panose="05000000000000000000" pitchFamily="2" charset="2"/>
              </a:rPr>
              <a:t>c</a:t>
            </a:r>
            <a:r>
              <a:rPr lang="en-BE" dirty="0">
                <a:sym typeface="Wingdings" panose="05000000000000000000" pitchFamily="2" charset="2"/>
              </a:rPr>
              <a:t>l</a:t>
            </a:r>
            <a:r>
              <a:rPr lang="nl-BE" dirty="0">
                <a:sym typeface="Wingdings" panose="05000000000000000000" pitchFamily="2" charset="2"/>
              </a:rPr>
              <a:t>o</a:t>
            </a:r>
            <a:r>
              <a:rPr lang="en-BE" dirty="0">
                <a:sym typeface="Wingdings" panose="05000000000000000000" pitchFamily="2" charset="2"/>
              </a:rPr>
              <a:t>s</a:t>
            </a:r>
            <a:r>
              <a:rPr lang="nl-BE" dirty="0">
                <a:sym typeface="Wingdings" panose="05000000000000000000" pitchFamily="2" charset="2"/>
              </a:rPr>
              <a:t>e</a:t>
            </a:r>
            <a:r>
              <a:rPr lang="en-BE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nl-BE" dirty="0">
                <a:sym typeface="Wingdings" panose="05000000000000000000" pitchFamily="2" charset="2"/>
              </a:rPr>
              <a:t>C</a:t>
            </a:r>
            <a:r>
              <a:rPr lang="en-BE" dirty="0">
                <a:sym typeface="Wingdings" panose="05000000000000000000" pitchFamily="2" charset="2"/>
              </a:rPr>
              <a:t>an delete tickets</a:t>
            </a:r>
          </a:p>
          <a:p>
            <a:pPr lvl="1"/>
            <a:r>
              <a:rPr lang="en-BE" dirty="0" err="1">
                <a:sym typeface="Wingdings" panose="05000000000000000000" pitchFamily="2" charset="2"/>
              </a:rPr>
              <a:t>Opt</a:t>
            </a:r>
            <a:r>
              <a:rPr lang="nl-BE" dirty="0">
                <a:sym typeface="Wingdings" panose="05000000000000000000" pitchFamily="2" charset="2"/>
              </a:rPr>
              <a:t>i</a:t>
            </a:r>
            <a:r>
              <a:rPr lang="en-BE" dirty="0">
                <a:sym typeface="Wingdings" panose="05000000000000000000" pitchFamily="2" charset="2"/>
              </a:rPr>
              <a:t>o</a:t>
            </a:r>
            <a:r>
              <a:rPr lang="nl-BE" dirty="0">
                <a:sym typeface="Wingdings" panose="05000000000000000000" pitchFamily="2" charset="2"/>
              </a:rPr>
              <a:t>n</a:t>
            </a:r>
            <a:r>
              <a:rPr lang="en-BE" dirty="0">
                <a:sym typeface="Wingdings" panose="05000000000000000000" pitchFamily="2" charset="2"/>
              </a:rPr>
              <a:t>s </a:t>
            </a:r>
            <a:r>
              <a:rPr lang="nl-BE" dirty="0">
                <a:sym typeface="Wingdings" panose="05000000000000000000" pitchFamily="2" charset="2"/>
              </a:rPr>
              <a:t>t</a:t>
            </a:r>
            <a:r>
              <a:rPr lang="en-BE" dirty="0">
                <a:sym typeface="Wingdings" panose="05000000000000000000" pitchFamily="2" charset="2"/>
              </a:rPr>
              <a:t>o </a:t>
            </a:r>
            <a:r>
              <a:rPr lang="nl-BE" dirty="0">
                <a:sym typeface="Wingdings" panose="05000000000000000000" pitchFamily="2" charset="2"/>
              </a:rPr>
              <a:t>d</a:t>
            </a:r>
            <a:r>
              <a:rPr lang="en-BE" dirty="0">
                <a:sym typeface="Wingdings" panose="05000000000000000000" pitchFamily="2" charset="2"/>
              </a:rPr>
              <a:t>e</a:t>
            </a:r>
            <a:r>
              <a:rPr lang="nl-BE" dirty="0">
                <a:sym typeface="Wingdings" panose="05000000000000000000" pitchFamily="2" charset="2"/>
              </a:rPr>
              <a:t>t</a:t>
            </a:r>
            <a:r>
              <a:rPr lang="en-BE" dirty="0">
                <a:sym typeface="Wingdings" panose="05000000000000000000" pitchFamily="2" charset="2"/>
              </a:rPr>
              <a:t>e</a:t>
            </a:r>
            <a:r>
              <a:rPr lang="nl-BE" dirty="0">
                <a:sym typeface="Wingdings" panose="05000000000000000000" pitchFamily="2" charset="2"/>
              </a:rPr>
              <a:t>r</a:t>
            </a:r>
            <a:r>
              <a:rPr lang="en-BE" dirty="0">
                <a:sym typeface="Wingdings" panose="05000000000000000000" pitchFamily="2" charset="2"/>
              </a:rPr>
              <a:t>m</a:t>
            </a:r>
            <a:r>
              <a:rPr lang="nl-BE" dirty="0">
                <a:sym typeface="Wingdings" panose="05000000000000000000" pitchFamily="2" charset="2"/>
              </a:rPr>
              <a:t>i</a:t>
            </a:r>
            <a:r>
              <a:rPr lang="en-BE" dirty="0">
                <a:sym typeface="Wingdings" panose="05000000000000000000" pitchFamily="2" charset="2"/>
              </a:rPr>
              <a:t>n</a:t>
            </a:r>
            <a:r>
              <a:rPr lang="nl-BE" dirty="0">
                <a:sym typeface="Wingdings" panose="05000000000000000000" pitchFamily="2" charset="2"/>
              </a:rPr>
              <a:t>e</a:t>
            </a:r>
            <a:r>
              <a:rPr lang="en-BE" dirty="0">
                <a:sym typeface="Wingdings" panose="05000000000000000000" pitchFamily="2" charset="2"/>
              </a:rPr>
              <a:t> </a:t>
            </a:r>
            <a:r>
              <a:rPr lang="nl-BE" dirty="0">
                <a:sym typeface="Wingdings" panose="05000000000000000000" pitchFamily="2" charset="2"/>
              </a:rPr>
              <a:t>w</a:t>
            </a:r>
            <a:r>
              <a:rPr lang="en-BE" dirty="0">
                <a:sym typeface="Wingdings" panose="05000000000000000000" pitchFamily="2" charset="2"/>
              </a:rPr>
              <a:t>h</a:t>
            </a:r>
            <a:r>
              <a:rPr lang="nl-BE" dirty="0">
                <a:sym typeface="Wingdings" panose="05000000000000000000" pitchFamily="2" charset="2"/>
              </a:rPr>
              <a:t>i</a:t>
            </a:r>
            <a:r>
              <a:rPr lang="en-BE" dirty="0">
                <a:sym typeface="Wingdings" panose="05000000000000000000" pitchFamily="2" charset="2"/>
              </a:rPr>
              <a:t>c</a:t>
            </a:r>
            <a:r>
              <a:rPr lang="nl-BE" dirty="0">
                <a:sym typeface="Wingdings" panose="05000000000000000000" pitchFamily="2" charset="2"/>
              </a:rPr>
              <a:t>h</a:t>
            </a:r>
            <a:r>
              <a:rPr lang="en-BE" dirty="0">
                <a:sym typeface="Wingdings" panose="05000000000000000000" pitchFamily="2" charset="2"/>
              </a:rPr>
              <a:t> </a:t>
            </a:r>
            <a:r>
              <a:rPr lang="nl-BE" dirty="0">
                <a:sym typeface="Wingdings" panose="05000000000000000000" pitchFamily="2" charset="2"/>
              </a:rPr>
              <a:t>i</a:t>
            </a:r>
            <a:r>
              <a:rPr lang="en-BE" dirty="0">
                <a:sym typeface="Wingdings" panose="05000000000000000000" pitchFamily="2" charset="2"/>
              </a:rPr>
              <a:t>n</a:t>
            </a:r>
            <a:r>
              <a:rPr lang="nl-BE" dirty="0">
                <a:sym typeface="Wingdings" panose="05000000000000000000" pitchFamily="2" charset="2"/>
              </a:rPr>
              <a:t>f</a:t>
            </a:r>
            <a:r>
              <a:rPr lang="en-BE" dirty="0">
                <a:sym typeface="Wingdings" panose="05000000000000000000" pitchFamily="2" charset="2"/>
              </a:rPr>
              <a:t>o </a:t>
            </a:r>
            <a:r>
              <a:rPr lang="nl-BE" dirty="0">
                <a:sym typeface="Wingdings" panose="05000000000000000000" pitchFamily="2" charset="2"/>
              </a:rPr>
              <a:t>i</a:t>
            </a:r>
            <a:r>
              <a:rPr lang="en-BE" dirty="0">
                <a:sym typeface="Wingdings" panose="05000000000000000000" pitchFamily="2" charset="2"/>
              </a:rPr>
              <a:t>s ...</a:t>
            </a:r>
          </a:p>
          <a:p>
            <a:pPr lvl="2"/>
            <a:r>
              <a:rPr lang="nl-BE" dirty="0">
                <a:sym typeface="Wingdings" panose="05000000000000000000" pitchFamily="2" charset="2"/>
              </a:rPr>
              <a:t>A</a:t>
            </a:r>
            <a:r>
              <a:rPr lang="en-BE" dirty="0" err="1">
                <a:sym typeface="Wingdings" panose="05000000000000000000" pitchFamily="2" charset="2"/>
              </a:rPr>
              <a:t>llowed</a:t>
            </a:r>
            <a:r>
              <a:rPr lang="en-BE" dirty="0">
                <a:sym typeface="Wingdings" panose="05000000000000000000" pitchFamily="2" charset="2"/>
              </a:rPr>
              <a:t> to be merge (</a:t>
            </a:r>
            <a:r>
              <a:rPr lang="nl-BE" dirty="0">
                <a:sym typeface="Wingdings" panose="05000000000000000000" pitchFamily="2" charset="2"/>
              </a:rPr>
              <a:t>c</a:t>
            </a:r>
            <a:r>
              <a:rPr lang="en-BE" dirty="0">
                <a:sym typeface="Wingdings" panose="05000000000000000000" pitchFamily="2" charset="2"/>
              </a:rPr>
              <a:t>h</a:t>
            </a:r>
            <a:r>
              <a:rPr lang="nl-BE" dirty="0">
                <a:sym typeface="Wingdings" panose="05000000000000000000" pitchFamily="2" charset="2"/>
              </a:rPr>
              <a:t>e</a:t>
            </a:r>
            <a:r>
              <a:rPr lang="en-BE" dirty="0">
                <a:sym typeface="Wingdings" panose="05000000000000000000" pitchFamily="2" charset="2"/>
              </a:rPr>
              <a:t>c</a:t>
            </a:r>
            <a:r>
              <a:rPr lang="nl-BE" dirty="0">
                <a:sym typeface="Wingdings" panose="05000000000000000000" pitchFamily="2" charset="2"/>
              </a:rPr>
              <a:t>k</a:t>
            </a:r>
            <a:r>
              <a:rPr lang="en-BE" dirty="0">
                <a:sym typeface="Wingdings" panose="05000000000000000000" pitchFamily="2" charset="2"/>
              </a:rPr>
              <a:t>b</a:t>
            </a:r>
            <a:r>
              <a:rPr lang="nl-BE" dirty="0">
                <a:sym typeface="Wingdings" panose="05000000000000000000" pitchFamily="2" charset="2"/>
              </a:rPr>
              <a:t>o</a:t>
            </a:r>
            <a:r>
              <a:rPr lang="en-BE" dirty="0">
                <a:sym typeface="Wingdings" panose="05000000000000000000" pitchFamily="2" charset="2"/>
              </a:rPr>
              <a:t>x</a:t>
            </a:r>
            <a:r>
              <a:rPr lang="nl-BE" dirty="0">
                <a:sym typeface="Wingdings" panose="05000000000000000000" pitchFamily="2" charset="2"/>
              </a:rPr>
              <a:t>e</a:t>
            </a:r>
            <a:r>
              <a:rPr lang="en-BE" dirty="0">
                <a:sym typeface="Wingdings" panose="05000000000000000000" pitchFamily="2" charset="2"/>
              </a:rPr>
              <a:t>s)</a:t>
            </a:r>
          </a:p>
          <a:p>
            <a:pPr lvl="2"/>
            <a:r>
              <a:rPr lang="en-BE" dirty="0">
                <a:sym typeface="Wingdings" panose="05000000000000000000" pitchFamily="2" charset="2"/>
              </a:rPr>
              <a:t>Merged by default (</a:t>
            </a:r>
            <a:r>
              <a:rPr lang="nl-BE" dirty="0">
                <a:sym typeface="Wingdings" panose="05000000000000000000" pitchFamily="2" charset="2"/>
              </a:rPr>
              <a:t>s</a:t>
            </a:r>
            <a:r>
              <a:rPr lang="en-BE" dirty="0">
                <a:sym typeface="Wingdings" panose="05000000000000000000" pitchFamily="2" charset="2"/>
              </a:rPr>
              <a:t>e</a:t>
            </a:r>
            <a:r>
              <a:rPr lang="nl-BE" dirty="0">
                <a:sym typeface="Wingdings" panose="05000000000000000000" pitchFamily="2" charset="2"/>
              </a:rPr>
              <a:t>l</a:t>
            </a:r>
            <a:r>
              <a:rPr lang="en-BE" dirty="0">
                <a:sym typeface="Wingdings" panose="05000000000000000000" pitchFamily="2" charset="2"/>
              </a:rPr>
              <a:t>e</a:t>
            </a:r>
            <a:r>
              <a:rPr lang="nl-BE" dirty="0">
                <a:sym typeface="Wingdings" panose="05000000000000000000" pitchFamily="2" charset="2"/>
              </a:rPr>
              <a:t>c</a:t>
            </a:r>
            <a:r>
              <a:rPr lang="en-BE" dirty="0">
                <a:sym typeface="Wingdings" panose="05000000000000000000" pitchFamily="2" charset="2"/>
              </a:rPr>
              <a:t>t</a:t>
            </a:r>
            <a:r>
              <a:rPr lang="nl-BE" dirty="0">
                <a:sym typeface="Wingdings" panose="05000000000000000000" pitchFamily="2" charset="2"/>
              </a:rPr>
              <a:t>e</a:t>
            </a:r>
            <a:r>
              <a:rPr lang="en-BE" dirty="0">
                <a:sym typeface="Wingdings" panose="05000000000000000000" pitchFamily="2" charset="2"/>
              </a:rPr>
              <a:t>d)</a:t>
            </a:r>
          </a:p>
          <a:p>
            <a:pPr lvl="2"/>
            <a:r>
              <a:rPr lang="nl-BE" dirty="0">
                <a:sym typeface="Wingdings" panose="05000000000000000000" pitchFamily="2" charset="2"/>
              </a:rPr>
              <a:t>M</a:t>
            </a:r>
            <a:r>
              <a:rPr lang="en-BE" dirty="0" err="1">
                <a:sym typeface="Wingdings" panose="05000000000000000000" pitchFamily="2" charset="2"/>
              </a:rPr>
              <a:t>ust</a:t>
            </a:r>
            <a:r>
              <a:rPr lang="en-BE" dirty="0">
                <a:sym typeface="Wingdings" panose="05000000000000000000" pitchFamily="2" charset="2"/>
              </a:rPr>
              <a:t> be merged (</a:t>
            </a:r>
            <a:r>
              <a:rPr lang="nl-BE" dirty="0">
                <a:sym typeface="Wingdings" panose="05000000000000000000" pitchFamily="2" charset="2"/>
              </a:rPr>
              <a:t>s</a:t>
            </a:r>
            <a:r>
              <a:rPr lang="en-BE" dirty="0">
                <a:sym typeface="Wingdings" panose="05000000000000000000" pitchFamily="2" charset="2"/>
              </a:rPr>
              <a:t>e</a:t>
            </a:r>
            <a:r>
              <a:rPr lang="nl-BE" dirty="0">
                <a:sym typeface="Wingdings" panose="05000000000000000000" pitchFamily="2" charset="2"/>
              </a:rPr>
              <a:t>l</a:t>
            </a:r>
            <a:r>
              <a:rPr lang="en-BE" dirty="0">
                <a:sym typeface="Wingdings" panose="05000000000000000000" pitchFamily="2" charset="2"/>
              </a:rPr>
              <a:t>e</a:t>
            </a:r>
            <a:r>
              <a:rPr lang="nl-BE" dirty="0">
                <a:sym typeface="Wingdings" panose="05000000000000000000" pitchFamily="2" charset="2"/>
              </a:rPr>
              <a:t>c</a:t>
            </a:r>
            <a:r>
              <a:rPr lang="en-BE" dirty="0">
                <a:sym typeface="Wingdings" panose="05000000000000000000" pitchFamily="2" charset="2"/>
              </a:rPr>
              <a:t>t</a:t>
            </a:r>
            <a:r>
              <a:rPr lang="nl-BE" dirty="0">
                <a:sym typeface="Wingdings" panose="05000000000000000000" pitchFamily="2" charset="2"/>
              </a:rPr>
              <a:t>e</a:t>
            </a:r>
            <a:r>
              <a:rPr lang="en-BE" dirty="0">
                <a:sym typeface="Wingdings" panose="05000000000000000000" pitchFamily="2" charset="2"/>
              </a:rPr>
              <a:t>d + </a:t>
            </a:r>
            <a:r>
              <a:rPr lang="nl-BE" dirty="0">
                <a:sym typeface="Wingdings" panose="05000000000000000000" pitchFamily="2" charset="2"/>
              </a:rPr>
              <a:t>c</a:t>
            </a:r>
            <a:r>
              <a:rPr lang="en-BE" dirty="0">
                <a:sym typeface="Wingdings" panose="05000000000000000000" pitchFamily="2" charset="2"/>
              </a:rPr>
              <a:t>a</a:t>
            </a:r>
            <a:r>
              <a:rPr lang="nl-BE" dirty="0">
                <a:sym typeface="Wingdings" panose="05000000000000000000" pitchFamily="2" charset="2"/>
              </a:rPr>
              <a:t>n</a:t>
            </a:r>
            <a:r>
              <a:rPr lang="en-BE" dirty="0">
                <a:sym typeface="Wingdings" panose="05000000000000000000" pitchFamily="2" charset="2"/>
              </a:rPr>
              <a:t>’</a:t>
            </a:r>
            <a:r>
              <a:rPr lang="nl-BE" dirty="0">
                <a:sym typeface="Wingdings" panose="05000000000000000000" pitchFamily="2" charset="2"/>
              </a:rPr>
              <a:t>t</a:t>
            </a:r>
            <a:r>
              <a:rPr lang="en-BE" dirty="0">
                <a:sym typeface="Wingdings" panose="05000000000000000000" pitchFamily="2" charset="2"/>
              </a:rPr>
              <a:t> </a:t>
            </a:r>
            <a:r>
              <a:rPr lang="nl-BE" dirty="0">
                <a:sym typeface="Wingdings" panose="05000000000000000000" pitchFamily="2" charset="2"/>
              </a:rPr>
              <a:t>b</a:t>
            </a:r>
            <a:r>
              <a:rPr lang="en-BE" dirty="0">
                <a:sym typeface="Wingdings" panose="05000000000000000000" pitchFamily="2" charset="2"/>
              </a:rPr>
              <a:t>e </a:t>
            </a:r>
            <a:r>
              <a:rPr lang="nl-BE" dirty="0">
                <a:sym typeface="Wingdings" panose="05000000000000000000" pitchFamily="2" charset="2"/>
              </a:rPr>
              <a:t>u</a:t>
            </a:r>
            <a:r>
              <a:rPr lang="en-BE" dirty="0">
                <a:sym typeface="Wingdings" panose="05000000000000000000" pitchFamily="2" charset="2"/>
              </a:rPr>
              <a:t>n</a:t>
            </a:r>
            <a:r>
              <a:rPr lang="nl-BE" dirty="0">
                <a:sym typeface="Wingdings" panose="05000000000000000000" pitchFamily="2" charset="2"/>
              </a:rPr>
              <a:t>c</a:t>
            </a:r>
            <a:r>
              <a:rPr lang="en-BE" dirty="0">
                <a:sym typeface="Wingdings" panose="05000000000000000000" pitchFamily="2" charset="2"/>
              </a:rPr>
              <a:t>h</a:t>
            </a:r>
            <a:r>
              <a:rPr lang="nl-BE" dirty="0">
                <a:sym typeface="Wingdings" panose="05000000000000000000" pitchFamily="2" charset="2"/>
              </a:rPr>
              <a:t>e</a:t>
            </a:r>
            <a:r>
              <a:rPr lang="en-BE" dirty="0">
                <a:sym typeface="Wingdings" panose="05000000000000000000" pitchFamily="2" charset="2"/>
              </a:rPr>
              <a:t>c</a:t>
            </a:r>
            <a:r>
              <a:rPr lang="nl-BE" dirty="0">
                <a:sym typeface="Wingdings" panose="05000000000000000000" pitchFamily="2" charset="2"/>
              </a:rPr>
              <a:t>k</a:t>
            </a:r>
            <a:r>
              <a:rPr lang="en-BE" dirty="0">
                <a:sym typeface="Wingdings" panose="05000000000000000000" pitchFamily="2" charset="2"/>
              </a:rPr>
              <a:t>e</a:t>
            </a:r>
            <a:r>
              <a:rPr lang="nl-BE" dirty="0">
                <a:sym typeface="Wingdings" panose="05000000000000000000" pitchFamily="2" charset="2"/>
              </a:rPr>
              <a:t>d</a:t>
            </a:r>
            <a:r>
              <a:rPr lang="en-BE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nl-BE" dirty="0"/>
              <a:t>C</a:t>
            </a:r>
            <a:r>
              <a:rPr lang="en-BE" dirty="0"/>
              <a:t>u</a:t>
            </a:r>
            <a:r>
              <a:rPr lang="nl-BE" dirty="0"/>
              <a:t>s</a:t>
            </a:r>
            <a:r>
              <a:rPr lang="en-BE" dirty="0"/>
              <a:t>t</a:t>
            </a:r>
            <a:r>
              <a:rPr lang="nl-BE" dirty="0"/>
              <a:t>o</a:t>
            </a:r>
            <a:r>
              <a:rPr lang="en-BE" dirty="0"/>
              <a:t>m </a:t>
            </a:r>
            <a:r>
              <a:rPr lang="nl-BE" dirty="0"/>
              <a:t>t</a:t>
            </a:r>
            <a:r>
              <a:rPr lang="en-BE" dirty="0"/>
              <a:t>r</a:t>
            </a:r>
            <a:r>
              <a:rPr lang="nl-BE" dirty="0"/>
              <a:t>i</a:t>
            </a:r>
            <a:r>
              <a:rPr lang="en-BE" dirty="0"/>
              <a:t>g</a:t>
            </a:r>
            <a:r>
              <a:rPr lang="nl-BE" dirty="0"/>
              <a:t>g</a:t>
            </a:r>
            <a:r>
              <a:rPr lang="en-BE" dirty="0"/>
              <a:t>e</a:t>
            </a:r>
            <a:r>
              <a:rPr lang="nl-BE" dirty="0"/>
              <a:t>r</a:t>
            </a:r>
            <a:r>
              <a:rPr lang="en-BE" dirty="0"/>
              <a:t>s</a:t>
            </a:r>
          </a:p>
          <a:p>
            <a:pPr lvl="2"/>
            <a:r>
              <a:rPr lang="en-BE" dirty="0"/>
              <a:t>Running on source tickets (inform people their ticket will be merged; different ticket ref.)</a:t>
            </a:r>
          </a:p>
          <a:p>
            <a:pPr lvl="2"/>
            <a:r>
              <a:rPr lang="en-BE" dirty="0"/>
              <a:t>Running on target ticket (inform caller people have been added to CC: )</a:t>
            </a:r>
          </a:p>
          <a:p>
            <a:pPr lvl="2"/>
            <a:endParaRPr lang="en-BE" dirty="0"/>
          </a:p>
          <a:p>
            <a:r>
              <a:rPr lang="en-BE" dirty="0"/>
              <a:t>Known issue: “on object update” trigger should be avoided</a:t>
            </a:r>
          </a:p>
          <a:p>
            <a:pPr marL="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368817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656CA-A1AD-4648-A14A-57B6D1701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</a:t>
            </a:r>
            <a:r>
              <a:rPr lang="en-BE" dirty="0"/>
              <a:t>c</a:t>
            </a:r>
            <a:r>
              <a:rPr lang="nl-BE" dirty="0"/>
              <a:t>t</a:t>
            </a:r>
            <a:r>
              <a:rPr lang="en-BE" dirty="0" err="1"/>
              <a:t>i</a:t>
            </a:r>
            <a:r>
              <a:rPr lang="nl-BE" dirty="0"/>
              <a:t>o</a:t>
            </a:r>
            <a:r>
              <a:rPr lang="en-BE" dirty="0"/>
              <a:t>n</a:t>
            </a:r>
            <a:r>
              <a:rPr lang="nl-BE" dirty="0"/>
              <a:t>R</a:t>
            </a:r>
            <a:r>
              <a:rPr lang="en-BE" dirty="0"/>
              <a:t>e</a:t>
            </a:r>
            <a:r>
              <a:rPr lang="nl-BE" dirty="0"/>
              <a:t>s</a:t>
            </a:r>
            <a:r>
              <a:rPr lang="en-BE" dirty="0"/>
              <a:t>t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146D2-538F-49CB-AE14-8B3869BF9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96625" cy="4351338"/>
          </a:xfrm>
        </p:spPr>
        <p:txBody>
          <a:bodyPr/>
          <a:lstStyle/>
          <a:p>
            <a:r>
              <a:rPr lang="nl-BE" dirty="0"/>
              <a:t>H</a:t>
            </a:r>
            <a:r>
              <a:rPr lang="en-BE" dirty="0"/>
              <a:t>a</a:t>
            </a:r>
            <a:r>
              <a:rPr lang="nl-BE" dirty="0"/>
              <a:t>v</a:t>
            </a:r>
            <a:r>
              <a:rPr lang="en-BE" dirty="0"/>
              <a:t>e</a:t>
            </a:r>
            <a:r>
              <a:rPr lang="nl-BE" dirty="0"/>
              <a:t>n</a:t>
            </a:r>
            <a:r>
              <a:rPr lang="en-BE" dirty="0"/>
              <a:t>’</a:t>
            </a:r>
            <a:r>
              <a:rPr lang="nl-BE" dirty="0"/>
              <a:t>t</a:t>
            </a:r>
            <a:r>
              <a:rPr lang="en-BE" dirty="0"/>
              <a:t> </a:t>
            </a:r>
            <a:r>
              <a:rPr lang="nl-BE" dirty="0"/>
              <a:t>u</a:t>
            </a:r>
            <a:r>
              <a:rPr lang="en-BE" dirty="0"/>
              <a:t>s</a:t>
            </a:r>
            <a:r>
              <a:rPr lang="nl-BE" dirty="0"/>
              <a:t>e</a:t>
            </a:r>
            <a:r>
              <a:rPr lang="en-BE" dirty="0"/>
              <a:t>d </a:t>
            </a:r>
            <a:r>
              <a:rPr lang="nl-BE" dirty="0"/>
              <a:t>t</a:t>
            </a:r>
            <a:r>
              <a:rPr lang="en-BE" dirty="0"/>
              <a:t>h</a:t>
            </a:r>
            <a:r>
              <a:rPr lang="nl-BE" dirty="0"/>
              <a:t>i</a:t>
            </a:r>
            <a:r>
              <a:rPr lang="en-BE" dirty="0"/>
              <a:t>s </a:t>
            </a:r>
            <a:r>
              <a:rPr lang="nl-BE" dirty="0"/>
              <a:t>m</a:t>
            </a:r>
            <a:r>
              <a:rPr lang="en-BE" dirty="0"/>
              <a:t>y</a:t>
            </a:r>
            <a:r>
              <a:rPr lang="nl-BE" dirty="0"/>
              <a:t>s</a:t>
            </a:r>
            <a:r>
              <a:rPr lang="en-BE" dirty="0"/>
              <a:t>e</a:t>
            </a:r>
            <a:r>
              <a:rPr lang="nl-BE" dirty="0"/>
              <a:t>l</a:t>
            </a:r>
            <a:r>
              <a:rPr lang="en-BE" dirty="0"/>
              <a:t>f </a:t>
            </a:r>
            <a:r>
              <a:rPr lang="nl-BE" dirty="0"/>
              <a:t>a</a:t>
            </a:r>
            <a:r>
              <a:rPr lang="en-BE" dirty="0"/>
              <a:t> </a:t>
            </a:r>
            <a:r>
              <a:rPr lang="nl-BE" dirty="0"/>
              <a:t>l</a:t>
            </a:r>
            <a:r>
              <a:rPr lang="en-BE" dirty="0"/>
              <a:t>o</a:t>
            </a:r>
            <a:r>
              <a:rPr lang="nl-BE" dirty="0"/>
              <a:t>t</a:t>
            </a:r>
            <a:r>
              <a:rPr lang="en-BE" dirty="0"/>
              <a:t> </a:t>
            </a:r>
            <a:r>
              <a:rPr lang="nl-BE" dirty="0"/>
              <a:t>y</a:t>
            </a:r>
            <a:r>
              <a:rPr lang="en-BE" dirty="0"/>
              <a:t>e</a:t>
            </a:r>
            <a:r>
              <a:rPr lang="nl-BE" dirty="0"/>
              <a:t>t</a:t>
            </a:r>
            <a:r>
              <a:rPr lang="en-BE" dirty="0"/>
              <a:t> </a:t>
            </a:r>
            <a:r>
              <a:rPr lang="en-BE" dirty="0">
                <a:sym typeface="Wingdings" panose="05000000000000000000" pitchFamily="2" charset="2"/>
              </a:rPr>
              <a:t></a:t>
            </a:r>
          </a:p>
          <a:p>
            <a:r>
              <a:rPr lang="en-BE" dirty="0">
                <a:sym typeface="Wingdings" panose="05000000000000000000" pitchFamily="2" charset="2"/>
              </a:rPr>
              <a:t>Brief concept of </a:t>
            </a:r>
            <a:r>
              <a:rPr lang="nl-BE" dirty="0">
                <a:sym typeface="Wingdings" panose="05000000000000000000" pitchFamily="2" charset="2"/>
              </a:rPr>
              <a:t>a</a:t>
            </a:r>
            <a:r>
              <a:rPr lang="en-BE" dirty="0">
                <a:sym typeface="Wingdings" panose="05000000000000000000" pitchFamily="2" charset="2"/>
              </a:rPr>
              <a:t> notification/act</a:t>
            </a:r>
            <a:r>
              <a:rPr lang="nl-BE" dirty="0" err="1">
                <a:sym typeface="Wingdings" panose="05000000000000000000" pitchFamily="2" charset="2"/>
              </a:rPr>
              <a:t>io</a:t>
            </a:r>
            <a:r>
              <a:rPr lang="en-BE" dirty="0">
                <a:sym typeface="Wingdings" panose="05000000000000000000" pitchFamily="2" charset="2"/>
              </a:rPr>
              <a:t>n which can post </a:t>
            </a:r>
            <a:r>
              <a:rPr lang="en-BE" dirty="0" err="1">
                <a:sym typeface="Wingdings" panose="05000000000000000000" pitchFamily="2" charset="2"/>
              </a:rPr>
              <a:t>iTop</a:t>
            </a:r>
            <a:r>
              <a:rPr lang="en-BE" dirty="0">
                <a:sym typeface="Wingdings" panose="05000000000000000000" pitchFamily="2" charset="2"/>
              </a:rPr>
              <a:t> data to any external program</a:t>
            </a:r>
            <a:endParaRPr lang="en-BE" dirty="0"/>
          </a:p>
          <a:p>
            <a:pPr marL="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632755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A941E-4772-40D1-B7BE-67DB534D1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</a:t>
            </a:r>
            <a:r>
              <a:rPr lang="nl-BE" dirty="0"/>
              <a:t>u</a:t>
            </a:r>
            <a:r>
              <a:rPr lang="en-BE" dirty="0"/>
              <a:t>s</a:t>
            </a:r>
            <a:r>
              <a:rPr lang="nl-BE" dirty="0"/>
              <a:t>t</a:t>
            </a:r>
            <a:r>
              <a:rPr lang="en-BE" dirty="0"/>
              <a:t>o</a:t>
            </a:r>
            <a:r>
              <a:rPr lang="nl-BE" dirty="0"/>
              <a:t>m</a:t>
            </a:r>
            <a:r>
              <a:rPr lang="en-BE" dirty="0"/>
              <a:t> </a:t>
            </a:r>
            <a:r>
              <a:rPr lang="nl-BE" dirty="0"/>
              <a:t>p</a:t>
            </a:r>
            <a:r>
              <a:rPr lang="en-BE" dirty="0"/>
              <a:t>o</a:t>
            </a:r>
            <a:r>
              <a:rPr lang="nl-BE" dirty="0"/>
              <a:t>r</a:t>
            </a:r>
            <a:r>
              <a:rPr lang="en-BE" dirty="0"/>
              <a:t>t</a:t>
            </a:r>
            <a:r>
              <a:rPr lang="nl-BE" dirty="0"/>
              <a:t>a</a:t>
            </a:r>
            <a:r>
              <a:rPr lang="en-BE" dirty="0"/>
              <a:t>l</a:t>
            </a:r>
            <a:r>
              <a:rPr lang="nl-BE" dirty="0"/>
              <a:t>s / front </a:t>
            </a:r>
            <a:r>
              <a:rPr lang="nl-BE" dirty="0" err="1"/>
              <a:t>ends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3785E-5AA3-4D72-B583-4DD97B851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295"/>
            <a:ext cx="10515600" cy="4725668"/>
          </a:xfrm>
        </p:spPr>
        <p:txBody>
          <a:bodyPr/>
          <a:lstStyle/>
          <a:p>
            <a:r>
              <a:rPr lang="en-BE" b="1" dirty="0"/>
              <a:t>Report problems</a:t>
            </a:r>
          </a:p>
          <a:p>
            <a:pPr lvl="1"/>
            <a:r>
              <a:rPr lang="en-BE" dirty="0">
                <a:hlinkClick r:id="rId2"/>
              </a:rPr>
              <a:t>https://</a:t>
            </a:r>
            <a:r>
              <a:rPr lang="nl-BE" dirty="0">
                <a:hlinkClick r:id="rId2"/>
              </a:rPr>
              <a:t>m</a:t>
            </a:r>
            <a:r>
              <a:rPr lang="en-BE" dirty="0">
                <a:hlinkClick r:id="rId2"/>
              </a:rPr>
              <a:t>e</a:t>
            </a:r>
            <a:r>
              <a:rPr lang="nl-BE" dirty="0">
                <a:hlinkClick r:id="rId2"/>
              </a:rPr>
              <a:t>l</a:t>
            </a:r>
            <a:r>
              <a:rPr lang="en-BE" dirty="0">
                <a:hlinkClick r:id="rId2"/>
              </a:rPr>
              <a:t>d</a:t>
            </a:r>
            <a:r>
              <a:rPr lang="nl-BE" dirty="0">
                <a:hlinkClick r:id="rId2"/>
              </a:rPr>
              <a:t>i</a:t>
            </a:r>
            <a:r>
              <a:rPr lang="en-BE" dirty="0">
                <a:hlinkClick r:id="rId2"/>
              </a:rPr>
              <a:t>n</a:t>
            </a:r>
            <a:r>
              <a:rPr lang="nl-BE" dirty="0">
                <a:hlinkClick r:id="rId2"/>
              </a:rPr>
              <a:t>g</a:t>
            </a:r>
            <a:r>
              <a:rPr lang="en-BE" dirty="0">
                <a:hlinkClick r:id="rId2"/>
              </a:rPr>
              <a:t>e</a:t>
            </a:r>
            <a:r>
              <a:rPr lang="nl-BE" dirty="0">
                <a:hlinkClick r:id="rId2"/>
              </a:rPr>
              <a:t>n</a:t>
            </a:r>
            <a:r>
              <a:rPr lang="en-BE" dirty="0">
                <a:hlinkClick r:id="rId2"/>
              </a:rPr>
              <a:t>.</a:t>
            </a:r>
            <a:r>
              <a:rPr lang="nl-BE" dirty="0">
                <a:hlinkClick r:id="rId2"/>
              </a:rPr>
              <a:t>i</a:t>
            </a:r>
            <a:r>
              <a:rPr lang="en-BE" dirty="0">
                <a:hlinkClick r:id="rId2"/>
              </a:rPr>
              <a:t>z</a:t>
            </a:r>
            <a:r>
              <a:rPr lang="nl-BE" dirty="0">
                <a:hlinkClick r:id="rId2"/>
              </a:rPr>
              <a:t>e</a:t>
            </a:r>
            <a:r>
              <a:rPr lang="en-BE" dirty="0">
                <a:hlinkClick r:id="rId2"/>
              </a:rPr>
              <a:t>g</a:t>
            </a:r>
            <a:r>
              <a:rPr lang="nl-BE" dirty="0">
                <a:hlinkClick r:id="rId2"/>
              </a:rPr>
              <a:t>e</a:t>
            </a:r>
            <a:r>
              <a:rPr lang="en-BE" dirty="0">
                <a:hlinkClick r:id="rId2"/>
              </a:rPr>
              <a:t>m.</a:t>
            </a:r>
            <a:r>
              <a:rPr lang="nl-BE" dirty="0">
                <a:hlinkClick r:id="rId2"/>
              </a:rPr>
              <a:t>b</a:t>
            </a:r>
            <a:r>
              <a:rPr lang="en-BE" dirty="0">
                <a:hlinkClick r:id="rId2"/>
              </a:rPr>
              <a:t>e</a:t>
            </a:r>
            <a:r>
              <a:rPr lang="en-BE" dirty="0"/>
              <a:t> </a:t>
            </a:r>
          </a:p>
          <a:p>
            <a:pPr lvl="1"/>
            <a:r>
              <a:rPr lang="en-BE" dirty="0"/>
              <a:t>Actually stopped using another (horrible) </a:t>
            </a:r>
            <a:r>
              <a:rPr lang="en-BE" dirty="0" err="1"/>
              <a:t>progra</a:t>
            </a:r>
            <a:r>
              <a:rPr lang="nl-BE" dirty="0"/>
              <a:t>m</a:t>
            </a:r>
            <a:r>
              <a:rPr lang="en-BE" dirty="0"/>
              <a:t>! </a:t>
            </a:r>
            <a:r>
              <a:rPr lang="en-BE" b="1" dirty="0"/>
              <a:t>Savings</a:t>
            </a:r>
            <a:r>
              <a:rPr lang="en-BE" dirty="0"/>
              <a:t>! </a:t>
            </a:r>
            <a:br>
              <a:rPr lang="en-BE" dirty="0"/>
            </a:br>
            <a:r>
              <a:rPr lang="en-BE" dirty="0"/>
              <a:t>To be re-invested (in </a:t>
            </a:r>
            <a:r>
              <a:rPr lang="en-BE" dirty="0" err="1"/>
              <a:t>iTop</a:t>
            </a:r>
            <a:r>
              <a:rPr lang="en-BE" dirty="0"/>
              <a:t>)</a:t>
            </a:r>
          </a:p>
          <a:p>
            <a:pPr lvl="1"/>
            <a:endParaRPr lang="en-BE" dirty="0"/>
          </a:p>
          <a:p>
            <a:r>
              <a:rPr lang="en-BE" b="1" dirty="0"/>
              <a:t>Citizen participation</a:t>
            </a:r>
          </a:p>
          <a:p>
            <a:pPr lvl="1"/>
            <a:r>
              <a:rPr lang="en-BE" dirty="0">
                <a:hlinkClick r:id="rId3"/>
              </a:rPr>
              <a:t>https://zegheteens.izegem.be</a:t>
            </a:r>
            <a:r>
              <a:rPr lang="en-BE" dirty="0"/>
              <a:t> </a:t>
            </a:r>
            <a:endParaRPr lang="nl-BE" dirty="0"/>
          </a:p>
          <a:p>
            <a:pPr lvl="1"/>
            <a:endParaRPr lang="en-BE" dirty="0"/>
          </a:p>
          <a:p>
            <a:r>
              <a:rPr lang="nl-BE" b="1" dirty="0"/>
              <a:t>Project information</a:t>
            </a:r>
            <a:endParaRPr lang="en-BE" b="1" dirty="0"/>
          </a:p>
          <a:p>
            <a:pPr lvl="1"/>
            <a:r>
              <a:rPr lang="nl-BE" dirty="0"/>
              <a:t>???</a:t>
            </a:r>
            <a:endParaRPr lang="en-BE" dirty="0"/>
          </a:p>
          <a:p>
            <a:pPr lvl="1"/>
            <a:endParaRPr lang="en-BE" dirty="0"/>
          </a:p>
          <a:p>
            <a:r>
              <a:rPr lang="en-BE" b="1" dirty="0"/>
              <a:t>Inventory Check-out</a:t>
            </a:r>
            <a:endParaRPr lang="en-BE" dirty="0"/>
          </a:p>
          <a:p>
            <a:pPr lvl="1"/>
            <a:r>
              <a:rPr lang="en-BE" dirty="0"/>
              <a:t>Scanning, QR-codes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31576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</a:t>
            </a:r>
            <a:r>
              <a:rPr lang="nl-BE" dirty="0"/>
              <a:t>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b="1" dirty="0"/>
              <a:t>IT enthusiast </a:t>
            </a:r>
          </a:p>
          <a:p>
            <a:pPr lvl="1"/>
            <a:r>
              <a:rPr lang="en-BE" dirty="0"/>
              <a:t>In varying degree</a:t>
            </a:r>
            <a:r>
              <a:rPr lang="nl-BE" dirty="0"/>
              <a:t>s</a:t>
            </a:r>
            <a:r>
              <a:rPr lang="en-BE" dirty="0"/>
              <a:t>: </a:t>
            </a:r>
            <a:r>
              <a:rPr lang="nl-BE" dirty="0"/>
              <a:t>s</a:t>
            </a:r>
            <a:r>
              <a:rPr lang="en-BE" dirty="0"/>
              <a:t>y</a:t>
            </a:r>
            <a:r>
              <a:rPr lang="nl-BE" dirty="0"/>
              <a:t>sa</a:t>
            </a:r>
            <a:r>
              <a:rPr lang="en-BE" dirty="0"/>
              <a:t>d</a:t>
            </a:r>
            <a:r>
              <a:rPr lang="nl-BE" dirty="0"/>
              <a:t>m</a:t>
            </a:r>
            <a:r>
              <a:rPr lang="en-BE" dirty="0" err="1"/>
              <a:t>i</a:t>
            </a:r>
            <a:r>
              <a:rPr lang="nl-BE" dirty="0"/>
              <a:t>n</a:t>
            </a:r>
            <a:r>
              <a:rPr lang="en-BE" dirty="0"/>
              <a:t>, de</a:t>
            </a:r>
            <a:r>
              <a:rPr lang="nl-BE" dirty="0"/>
              <a:t>v</a:t>
            </a:r>
            <a:r>
              <a:rPr lang="en-BE" dirty="0"/>
              <a:t>e</a:t>
            </a:r>
            <a:r>
              <a:rPr lang="nl-BE" dirty="0"/>
              <a:t>l</a:t>
            </a:r>
            <a:r>
              <a:rPr lang="en-BE" dirty="0" err="1"/>
              <a:t>oper</a:t>
            </a:r>
            <a:r>
              <a:rPr lang="en-BE" dirty="0"/>
              <a:t>, </a:t>
            </a:r>
            <a:br>
              <a:rPr lang="en-BE" dirty="0"/>
            </a:br>
            <a:r>
              <a:rPr lang="en-BE" dirty="0"/>
              <a:t>analyst, </a:t>
            </a:r>
            <a:r>
              <a:rPr lang="nl-BE" dirty="0"/>
              <a:t>u</a:t>
            </a:r>
            <a:r>
              <a:rPr lang="en-BE" dirty="0"/>
              <a:t>s</a:t>
            </a:r>
            <a:r>
              <a:rPr lang="nl-BE" dirty="0"/>
              <a:t>e</a:t>
            </a:r>
            <a:r>
              <a:rPr lang="en-BE" dirty="0"/>
              <a:t>r </a:t>
            </a:r>
            <a:r>
              <a:rPr lang="nl-BE" dirty="0"/>
              <a:t>e</a:t>
            </a:r>
            <a:r>
              <a:rPr lang="en-BE" dirty="0"/>
              <a:t>d</a:t>
            </a:r>
            <a:r>
              <a:rPr lang="nl-BE" dirty="0"/>
              <a:t>u</a:t>
            </a:r>
            <a:r>
              <a:rPr lang="en-BE" dirty="0"/>
              <a:t>c</a:t>
            </a:r>
            <a:r>
              <a:rPr lang="nl-BE" dirty="0"/>
              <a:t>a</a:t>
            </a:r>
            <a:r>
              <a:rPr lang="en-BE" dirty="0"/>
              <a:t>t</a:t>
            </a:r>
            <a:r>
              <a:rPr lang="nl-BE" dirty="0"/>
              <a:t>o</a:t>
            </a:r>
            <a:r>
              <a:rPr lang="en-BE" dirty="0"/>
              <a:t>r, </a:t>
            </a:r>
            <a:r>
              <a:rPr lang="nl-BE" dirty="0"/>
              <a:t>f</a:t>
            </a:r>
            <a:r>
              <a:rPr lang="en-BE" dirty="0" err="1"/>
              <a:t>i</a:t>
            </a:r>
            <a:r>
              <a:rPr lang="nl-BE" dirty="0"/>
              <a:t>r</a:t>
            </a:r>
            <a:r>
              <a:rPr lang="en-BE" dirty="0"/>
              <a:t>s</a:t>
            </a:r>
            <a:r>
              <a:rPr lang="nl-BE" dirty="0"/>
              <a:t>t</a:t>
            </a:r>
            <a:r>
              <a:rPr lang="en-BE" dirty="0"/>
              <a:t>/last line support, </a:t>
            </a:r>
            <a:br>
              <a:rPr lang="en-BE" dirty="0"/>
            </a:br>
            <a:r>
              <a:rPr lang="en-BE" dirty="0"/>
              <a:t>the guy who turns things o</a:t>
            </a:r>
            <a:r>
              <a:rPr lang="nl-BE" dirty="0"/>
              <a:t>f</a:t>
            </a:r>
            <a:r>
              <a:rPr lang="en-BE" dirty="0"/>
              <a:t>f </a:t>
            </a:r>
            <a:r>
              <a:rPr lang="nl-BE" dirty="0"/>
              <a:t>a</a:t>
            </a:r>
            <a:r>
              <a:rPr lang="en-BE" dirty="0"/>
              <a:t>n</a:t>
            </a:r>
            <a:r>
              <a:rPr lang="nl-BE" dirty="0"/>
              <a:t>d</a:t>
            </a:r>
            <a:r>
              <a:rPr lang="en-BE" dirty="0"/>
              <a:t> </a:t>
            </a:r>
            <a:r>
              <a:rPr lang="nl-BE" dirty="0"/>
              <a:t>o</a:t>
            </a:r>
            <a:r>
              <a:rPr lang="en-BE" dirty="0"/>
              <a:t>n </a:t>
            </a:r>
            <a:r>
              <a:rPr lang="nl-BE" dirty="0"/>
              <a:t>a</a:t>
            </a:r>
            <a:r>
              <a:rPr lang="en-BE" dirty="0"/>
              <a:t>g</a:t>
            </a:r>
            <a:r>
              <a:rPr lang="nl-BE" dirty="0"/>
              <a:t>a</a:t>
            </a:r>
            <a:r>
              <a:rPr lang="en-BE" dirty="0" err="1"/>
              <a:t>i</a:t>
            </a:r>
            <a:r>
              <a:rPr lang="nl-BE" dirty="0"/>
              <a:t>n</a:t>
            </a:r>
            <a:endParaRPr lang="en-BE" dirty="0"/>
          </a:p>
          <a:p>
            <a:pPr marL="457200" lvl="1" indent="0">
              <a:buNone/>
            </a:pPr>
            <a:endParaRPr lang="en-BE" dirty="0"/>
          </a:p>
          <a:p>
            <a:r>
              <a:rPr lang="en-BE" dirty="0"/>
              <a:t>M</a:t>
            </a:r>
            <a:r>
              <a:rPr lang="nl-BE" dirty="0"/>
              <a:t>o</a:t>
            </a:r>
            <a:r>
              <a:rPr lang="en-BE" dirty="0"/>
              <a:t>s</a:t>
            </a:r>
            <a:r>
              <a:rPr lang="nl-BE" dirty="0"/>
              <a:t>t</a:t>
            </a:r>
            <a:r>
              <a:rPr lang="en-BE" dirty="0"/>
              <a:t>l</a:t>
            </a:r>
            <a:r>
              <a:rPr lang="nl-BE" dirty="0"/>
              <a:t>y</a:t>
            </a:r>
            <a:r>
              <a:rPr lang="en-BE" dirty="0"/>
              <a:t> </a:t>
            </a:r>
            <a:r>
              <a:rPr lang="nl-BE" b="1" dirty="0"/>
              <a:t>s</a:t>
            </a:r>
            <a:r>
              <a:rPr lang="en-BE" b="1" dirty="0"/>
              <a:t>e</a:t>
            </a:r>
            <a:r>
              <a:rPr lang="nl-BE" b="1" dirty="0"/>
              <a:t>l</a:t>
            </a:r>
            <a:r>
              <a:rPr lang="en-BE" b="1" dirty="0"/>
              <a:t>f taught </a:t>
            </a:r>
          </a:p>
          <a:p>
            <a:pPr lvl="1"/>
            <a:r>
              <a:rPr lang="en-BE" b="1" dirty="0"/>
              <a:t>(</a:t>
            </a:r>
            <a:r>
              <a:rPr lang="en-BE" dirty="0"/>
              <a:t>graduated as a </a:t>
            </a:r>
            <a:r>
              <a:rPr lang="en-BE" dirty="0" err="1"/>
              <a:t>teache</a:t>
            </a:r>
            <a:r>
              <a:rPr lang="nl-BE" dirty="0"/>
              <a:t>r</a:t>
            </a:r>
            <a:r>
              <a:rPr lang="en-BE" dirty="0"/>
              <a:t>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CD6FD9-5CA5-4CD1-BDCF-C8FCFF1EE6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880" y="1825625"/>
            <a:ext cx="3663405" cy="274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3890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Benefit</a:t>
            </a:r>
            <a:r>
              <a:rPr lang="en-BE" dirty="0"/>
              <a:t>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b="1" dirty="0"/>
              <a:t>“service” desk </a:t>
            </a:r>
            <a:r>
              <a:rPr lang="en-BE" dirty="0"/>
              <a:t>rather than “help” desk</a:t>
            </a:r>
          </a:p>
          <a:p>
            <a:r>
              <a:rPr lang="nl-BE" dirty="0"/>
              <a:t>M</a:t>
            </a:r>
            <a:r>
              <a:rPr lang="en-BE" dirty="0" err="1"/>
              <a:t>uch</a:t>
            </a:r>
            <a:r>
              <a:rPr lang="en-BE" dirty="0"/>
              <a:t> </a:t>
            </a:r>
            <a:r>
              <a:rPr lang="en-BE" b="1" dirty="0"/>
              <a:t>broader than IT </a:t>
            </a:r>
            <a:r>
              <a:rPr lang="en-BE" dirty="0"/>
              <a:t>(should be advertised more </a:t>
            </a:r>
            <a:r>
              <a:rPr lang="en-BE" dirty="0">
                <a:sym typeface="Wingdings" panose="05000000000000000000" pitchFamily="2" charset="2"/>
              </a:rPr>
              <a:t> )</a:t>
            </a:r>
            <a:endParaRPr lang="en-BE" dirty="0"/>
          </a:p>
          <a:p>
            <a:r>
              <a:rPr lang="en-BE" b="1" dirty="0" err="1"/>
              <a:t>iTop</a:t>
            </a:r>
            <a:r>
              <a:rPr lang="en-BE" b="1" dirty="0"/>
              <a:t> in the </a:t>
            </a:r>
            <a:r>
              <a:rPr lang="en-BE" b="1" dirty="0" err="1"/>
              <a:t>ba</a:t>
            </a:r>
            <a:r>
              <a:rPr lang="nl-BE" b="1" dirty="0"/>
              <a:t>c</a:t>
            </a:r>
            <a:r>
              <a:rPr lang="en-BE" b="1" dirty="0"/>
              <a:t>k </a:t>
            </a:r>
            <a:r>
              <a:rPr lang="nl-BE" b="1" dirty="0"/>
              <a:t>e</a:t>
            </a:r>
            <a:r>
              <a:rPr lang="en-BE" b="1" dirty="0"/>
              <a:t>n</a:t>
            </a:r>
            <a:r>
              <a:rPr lang="nl-BE" b="1" dirty="0"/>
              <a:t>d; f</a:t>
            </a:r>
            <a:r>
              <a:rPr lang="en-BE" b="1" dirty="0" err="1"/>
              <a:t>ront</a:t>
            </a:r>
            <a:r>
              <a:rPr lang="en-BE" b="1" dirty="0"/>
              <a:t> end adjusted </a:t>
            </a:r>
            <a:r>
              <a:rPr lang="nl-BE" dirty="0">
                <a:sym typeface="Wingdings" panose="05000000000000000000" pitchFamily="2" charset="2"/>
              </a:rPr>
              <a:t> </a:t>
            </a:r>
            <a:r>
              <a:rPr lang="nl-BE" dirty="0" err="1">
                <a:sym typeface="Wingdings" panose="05000000000000000000" pitchFamily="2" charset="2"/>
              </a:rPr>
              <a:t>highly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customizable</a:t>
            </a:r>
            <a:r>
              <a:rPr lang="nl-BE" dirty="0">
                <a:sym typeface="Wingdings" panose="05000000000000000000" pitchFamily="2" charset="2"/>
              </a:rPr>
              <a:t>!</a:t>
            </a:r>
            <a:endParaRPr lang="en-BE" dirty="0"/>
          </a:p>
          <a:p>
            <a:r>
              <a:rPr lang="en-BE" b="1" dirty="0"/>
              <a:t>(no) licensing costs</a:t>
            </a:r>
          </a:p>
          <a:p>
            <a:r>
              <a:rPr lang="en-BE" dirty="0"/>
              <a:t>REST/JSON API</a:t>
            </a:r>
            <a:endParaRPr lang="nl-BE" dirty="0"/>
          </a:p>
          <a:p>
            <a:pPr lvl="1"/>
            <a:r>
              <a:rPr lang="nl-BE" dirty="0"/>
              <a:t>Front </a:t>
            </a:r>
            <a:r>
              <a:rPr lang="nl-BE" dirty="0" err="1"/>
              <a:t>ends</a:t>
            </a:r>
            <a:endParaRPr lang="en-BE" dirty="0"/>
          </a:p>
          <a:p>
            <a:pPr lvl="1"/>
            <a:r>
              <a:rPr lang="en-BE" dirty="0"/>
              <a:t>PowerShell</a:t>
            </a:r>
          </a:p>
          <a:p>
            <a:pPr lvl="1"/>
            <a:r>
              <a:rPr lang="en-BE" dirty="0"/>
              <a:t>...</a:t>
            </a:r>
          </a:p>
          <a:p>
            <a:r>
              <a:rPr lang="en-BE" dirty="0"/>
              <a:t>W</a:t>
            </a:r>
            <a:r>
              <a:rPr lang="nl-BE" dirty="0"/>
              <a:t>e</a:t>
            </a:r>
            <a:r>
              <a:rPr lang="en-BE" dirty="0"/>
              <a:t> </a:t>
            </a:r>
            <a:r>
              <a:rPr lang="nl-BE" dirty="0"/>
              <a:t>c</a:t>
            </a:r>
            <a:r>
              <a:rPr lang="en-BE" dirty="0"/>
              <a:t>an contribute (translations, ideas, bug </a:t>
            </a:r>
            <a:r>
              <a:rPr lang="nl-BE" dirty="0"/>
              <a:t>r</a:t>
            </a:r>
            <a:r>
              <a:rPr lang="en-BE" dirty="0"/>
              <a:t>e</a:t>
            </a:r>
            <a:r>
              <a:rPr lang="nl-BE" dirty="0"/>
              <a:t>p</a:t>
            </a:r>
            <a:r>
              <a:rPr lang="en-BE" dirty="0"/>
              <a:t>o</a:t>
            </a:r>
            <a:r>
              <a:rPr lang="nl-BE" dirty="0"/>
              <a:t>r</a:t>
            </a:r>
            <a:r>
              <a:rPr lang="en-BE" dirty="0"/>
              <a:t>t</a:t>
            </a:r>
            <a:r>
              <a:rPr lang="nl-BE" dirty="0"/>
              <a:t>s</a:t>
            </a:r>
            <a:r>
              <a:rPr lang="en-BE" dirty="0"/>
              <a:t>, ...)!</a:t>
            </a:r>
          </a:p>
          <a:p>
            <a:pPr marL="914400" lvl="2" indent="0">
              <a:buNone/>
            </a:pP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0465126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</a:t>
            </a:r>
            <a:r>
              <a:rPr lang="nl-BE" dirty="0"/>
              <a:t>i</a:t>
            </a:r>
            <a:r>
              <a:rPr lang="en-BE" dirty="0"/>
              <a:t>m</a:t>
            </a:r>
            <a:r>
              <a:rPr lang="nl-BE" dirty="0"/>
              <a:t>i</a:t>
            </a:r>
            <a:r>
              <a:rPr lang="en-BE" dirty="0"/>
              <a:t>t</a:t>
            </a:r>
            <a:r>
              <a:rPr lang="nl-BE" dirty="0"/>
              <a:t>a</a:t>
            </a:r>
            <a:r>
              <a:rPr lang="en-BE" dirty="0"/>
              <a:t>t</a:t>
            </a:r>
            <a:r>
              <a:rPr lang="nl-BE" dirty="0"/>
              <a:t>i</a:t>
            </a:r>
            <a:r>
              <a:rPr lang="en-BE" dirty="0"/>
              <a:t>o</a:t>
            </a:r>
            <a:r>
              <a:rPr lang="nl-BE" dirty="0"/>
              <a:t>n</a:t>
            </a:r>
            <a:r>
              <a:rPr lang="en-BE" dirty="0"/>
              <a:t>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BE" b="1" dirty="0"/>
              <a:t>rights man</a:t>
            </a:r>
            <a:r>
              <a:rPr lang="nl-BE" b="1" dirty="0"/>
              <a:t>a</a:t>
            </a:r>
            <a:r>
              <a:rPr lang="en-BE" b="1" dirty="0"/>
              <a:t>g</a:t>
            </a:r>
            <a:r>
              <a:rPr lang="nl-BE" b="1" dirty="0"/>
              <a:t>e</a:t>
            </a:r>
            <a:r>
              <a:rPr lang="en-BE" b="1" dirty="0"/>
              <a:t>m</a:t>
            </a:r>
            <a:r>
              <a:rPr lang="nl-BE" b="1" dirty="0"/>
              <a:t>e</a:t>
            </a:r>
            <a:r>
              <a:rPr lang="en-BE" b="1" dirty="0"/>
              <a:t>n</a:t>
            </a:r>
            <a:r>
              <a:rPr lang="nl-BE" b="1" dirty="0"/>
              <a:t>t</a:t>
            </a:r>
            <a:r>
              <a:rPr lang="en-BE" b="1" dirty="0"/>
              <a:t> </a:t>
            </a:r>
            <a:r>
              <a:rPr lang="nl-BE" dirty="0"/>
              <a:t>i</a:t>
            </a:r>
            <a:r>
              <a:rPr lang="en-BE" dirty="0"/>
              <a:t>s </a:t>
            </a:r>
            <a:r>
              <a:rPr lang="nl-BE" dirty="0"/>
              <a:t>c</a:t>
            </a:r>
            <a:r>
              <a:rPr lang="en-BE" dirty="0"/>
              <a:t>o</a:t>
            </a:r>
            <a:r>
              <a:rPr lang="nl-BE" dirty="0"/>
              <a:t>m</a:t>
            </a:r>
            <a:r>
              <a:rPr lang="en-BE" dirty="0"/>
              <a:t>p</a:t>
            </a:r>
            <a:r>
              <a:rPr lang="nl-BE" dirty="0"/>
              <a:t>l</a:t>
            </a:r>
            <a:r>
              <a:rPr lang="en-BE" dirty="0" err="1"/>
              <a:t>i</a:t>
            </a:r>
            <a:r>
              <a:rPr lang="nl-BE" dirty="0"/>
              <a:t>c</a:t>
            </a:r>
            <a:r>
              <a:rPr lang="en-BE" dirty="0"/>
              <a:t>a</a:t>
            </a:r>
            <a:r>
              <a:rPr lang="nl-BE" dirty="0"/>
              <a:t>t</a:t>
            </a:r>
            <a:r>
              <a:rPr lang="en-BE" dirty="0"/>
              <a:t>e</a:t>
            </a:r>
            <a:r>
              <a:rPr lang="nl-BE" dirty="0"/>
              <a:t>d</a:t>
            </a:r>
            <a:r>
              <a:rPr lang="en-BE" dirty="0"/>
              <a:t>; </a:t>
            </a:r>
            <a:r>
              <a:rPr lang="nl-BE" dirty="0"/>
              <a:t>n</a:t>
            </a:r>
            <a:r>
              <a:rPr lang="en-BE" dirty="0"/>
              <a:t>o</a:t>
            </a:r>
            <a:r>
              <a:rPr lang="nl-BE" dirty="0"/>
              <a:t>t</a:t>
            </a:r>
            <a:r>
              <a:rPr lang="en-BE" dirty="0"/>
              <a:t> </a:t>
            </a:r>
            <a:r>
              <a:rPr lang="nl-BE" dirty="0"/>
              <a:t>g</a:t>
            </a:r>
            <a:r>
              <a:rPr lang="en-BE" dirty="0"/>
              <a:t>r</a:t>
            </a:r>
            <a:r>
              <a:rPr lang="nl-BE" dirty="0"/>
              <a:t>a</a:t>
            </a:r>
            <a:r>
              <a:rPr lang="en-BE" dirty="0"/>
              <a:t>n</a:t>
            </a:r>
            <a:r>
              <a:rPr lang="nl-BE" dirty="0"/>
              <a:t>u</a:t>
            </a:r>
            <a:r>
              <a:rPr lang="en-BE" dirty="0"/>
              <a:t>l</a:t>
            </a:r>
            <a:r>
              <a:rPr lang="nl-BE" dirty="0"/>
              <a:t>a</a:t>
            </a:r>
            <a:r>
              <a:rPr lang="en-BE" dirty="0"/>
              <a:t>r </a:t>
            </a:r>
            <a:r>
              <a:rPr lang="nl-BE" dirty="0"/>
              <a:t>e</a:t>
            </a:r>
            <a:r>
              <a:rPr lang="en-BE" dirty="0"/>
              <a:t>n</a:t>
            </a:r>
            <a:r>
              <a:rPr lang="nl-BE" dirty="0"/>
              <a:t>o</a:t>
            </a:r>
            <a:r>
              <a:rPr lang="en-BE" dirty="0"/>
              <a:t>u</a:t>
            </a:r>
            <a:r>
              <a:rPr lang="nl-BE" dirty="0"/>
              <a:t>g</a:t>
            </a:r>
            <a:r>
              <a:rPr lang="en-BE" dirty="0"/>
              <a:t>h.</a:t>
            </a:r>
          </a:p>
          <a:p>
            <a:pPr lvl="1"/>
            <a:r>
              <a:rPr lang="nl-BE" dirty="0"/>
              <a:t>E</a:t>
            </a:r>
            <a:r>
              <a:rPr lang="en-BE" dirty="0"/>
              <a:t>x</a:t>
            </a:r>
            <a:r>
              <a:rPr lang="nl-BE" dirty="0"/>
              <a:t>a</a:t>
            </a:r>
            <a:r>
              <a:rPr lang="en-BE" dirty="0"/>
              <a:t>m</a:t>
            </a:r>
            <a:r>
              <a:rPr lang="nl-BE" dirty="0"/>
              <a:t>p</a:t>
            </a:r>
            <a:r>
              <a:rPr lang="en-BE" dirty="0"/>
              <a:t>l</a:t>
            </a:r>
            <a:r>
              <a:rPr lang="nl-BE" dirty="0"/>
              <a:t>e</a:t>
            </a:r>
            <a:r>
              <a:rPr lang="en-BE" dirty="0"/>
              <a:t>: </a:t>
            </a:r>
            <a:r>
              <a:rPr lang="nl-BE" dirty="0"/>
              <a:t>p</a:t>
            </a:r>
            <a:r>
              <a:rPr lang="en-BE" dirty="0"/>
              <a:t>e</a:t>
            </a:r>
            <a:r>
              <a:rPr lang="nl-BE" dirty="0"/>
              <a:t>o</a:t>
            </a:r>
            <a:r>
              <a:rPr lang="en-BE" dirty="0"/>
              <a:t>p</a:t>
            </a:r>
            <a:r>
              <a:rPr lang="nl-BE" dirty="0"/>
              <a:t>l</a:t>
            </a:r>
            <a:r>
              <a:rPr lang="en-BE" dirty="0"/>
              <a:t>e </a:t>
            </a:r>
            <a:r>
              <a:rPr lang="nl-BE" dirty="0"/>
              <a:t>s</a:t>
            </a:r>
            <a:r>
              <a:rPr lang="en-BE" dirty="0"/>
              <a:t>h</a:t>
            </a:r>
            <a:r>
              <a:rPr lang="nl-BE" dirty="0"/>
              <a:t>o</a:t>
            </a:r>
            <a:r>
              <a:rPr lang="en-BE" dirty="0"/>
              <a:t>u</a:t>
            </a:r>
            <a:r>
              <a:rPr lang="nl-BE" dirty="0"/>
              <a:t>l</a:t>
            </a:r>
            <a:r>
              <a:rPr lang="en-BE" dirty="0"/>
              <a:t>d have ‘write’ access to contracts of some orgs; but only ‘read’ access to contracts of other departments.</a:t>
            </a:r>
          </a:p>
          <a:p>
            <a:pPr lvl="1"/>
            <a:r>
              <a:rPr lang="en-BE" dirty="0"/>
              <a:t>GDPR: what about </a:t>
            </a:r>
            <a:r>
              <a:rPr lang="nl-BE" dirty="0"/>
              <a:t>l</a:t>
            </a:r>
            <a:r>
              <a:rPr lang="en-BE" dirty="0" err="1"/>
              <a:t>i</a:t>
            </a:r>
            <a:r>
              <a:rPr lang="nl-BE" dirty="0"/>
              <a:t>m</a:t>
            </a:r>
            <a:r>
              <a:rPr lang="en-BE" dirty="0" err="1"/>
              <a:t>i</a:t>
            </a:r>
            <a:r>
              <a:rPr lang="nl-BE" dirty="0"/>
              <a:t>t</a:t>
            </a:r>
            <a:r>
              <a:rPr lang="en-BE" dirty="0" err="1"/>
              <a:t>i</a:t>
            </a:r>
            <a:r>
              <a:rPr lang="nl-BE" dirty="0"/>
              <a:t>n</a:t>
            </a:r>
            <a:r>
              <a:rPr lang="en-BE" dirty="0"/>
              <a:t>g (common) field info? (contact information)</a:t>
            </a:r>
            <a:br>
              <a:rPr lang="en-BE" dirty="0"/>
            </a:br>
            <a:r>
              <a:rPr lang="en-BE" dirty="0"/>
              <a:t>(also a broader </a:t>
            </a:r>
            <a:r>
              <a:rPr lang="en-BE" dirty="0" err="1"/>
              <a:t>organizat</a:t>
            </a:r>
            <a:r>
              <a:rPr lang="nl-BE" dirty="0"/>
              <a:t>i</a:t>
            </a:r>
            <a:r>
              <a:rPr lang="en-BE" dirty="0"/>
              <a:t>o</a:t>
            </a:r>
            <a:r>
              <a:rPr lang="nl-BE" dirty="0"/>
              <a:t>n</a:t>
            </a:r>
            <a:r>
              <a:rPr lang="en-BE" dirty="0"/>
              <a:t>a</a:t>
            </a:r>
            <a:r>
              <a:rPr lang="nl-BE" dirty="0"/>
              <a:t>l</a:t>
            </a:r>
            <a:r>
              <a:rPr lang="en-BE" dirty="0"/>
              <a:t> </a:t>
            </a:r>
            <a:r>
              <a:rPr lang="nl-BE" dirty="0"/>
              <a:t>q</a:t>
            </a:r>
            <a:r>
              <a:rPr lang="en-BE" dirty="0"/>
              <a:t>u</a:t>
            </a:r>
            <a:r>
              <a:rPr lang="nl-BE" dirty="0"/>
              <a:t>e</a:t>
            </a:r>
            <a:r>
              <a:rPr lang="en-BE" dirty="0"/>
              <a:t>s</a:t>
            </a:r>
            <a:r>
              <a:rPr lang="nl-BE" dirty="0"/>
              <a:t>t</a:t>
            </a:r>
            <a:r>
              <a:rPr lang="en-BE" dirty="0" err="1"/>
              <a:t>i</a:t>
            </a:r>
            <a:r>
              <a:rPr lang="nl-BE" dirty="0"/>
              <a:t>o</a:t>
            </a:r>
            <a:r>
              <a:rPr lang="en-BE" dirty="0"/>
              <a:t>n </a:t>
            </a:r>
            <a:r>
              <a:rPr lang="nl-BE" dirty="0"/>
              <a:t>f</a:t>
            </a:r>
            <a:r>
              <a:rPr lang="en-BE" dirty="0"/>
              <a:t>o</a:t>
            </a:r>
            <a:r>
              <a:rPr lang="nl-BE" dirty="0"/>
              <a:t>r</a:t>
            </a:r>
            <a:r>
              <a:rPr lang="en-BE" dirty="0"/>
              <a:t> </a:t>
            </a:r>
            <a:r>
              <a:rPr lang="nl-BE" dirty="0"/>
              <a:t>u</a:t>
            </a:r>
            <a:r>
              <a:rPr lang="en-BE" dirty="0"/>
              <a:t>s </a:t>
            </a:r>
            <a:r>
              <a:rPr lang="nl-BE" dirty="0"/>
              <a:t>i</a:t>
            </a:r>
            <a:r>
              <a:rPr lang="en-BE" dirty="0"/>
              <a:t>n</a:t>
            </a:r>
            <a:r>
              <a:rPr lang="nl-BE" dirty="0"/>
              <a:t>t</a:t>
            </a:r>
            <a:r>
              <a:rPr lang="en-BE" dirty="0"/>
              <a:t>e</a:t>
            </a:r>
            <a:r>
              <a:rPr lang="nl-BE" dirty="0"/>
              <a:t>r</a:t>
            </a:r>
            <a:r>
              <a:rPr lang="en-BE" dirty="0"/>
              <a:t>n</a:t>
            </a:r>
            <a:r>
              <a:rPr lang="nl-BE" dirty="0"/>
              <a:t>a</a:t>
            </a:r>
            <a:r>
              <a:rPr lang="en-BE" dirty="0"/>
              <a:t>l</a:t>
            </a:r>
            <a:r>
              <a:rPr lang="nl-BE" dirty="0"/>
              <a:t>l</a:t>
            </a:r>
            <a:r>
              <a:rPr lang="en-BE" dirty="0"/>
              <a:t>y)</a:t>
            </a:r>
          </a:p>
          <a:p>
            <a:pPr lvl="1"/>
            <a:endParaRPr lang="en-BE" dirty="0"/>
          </a:p>
          <a:p>
            <a:r>
              <a:rPr lang="en-BE" b="1" dirty="0"/>
              <a:t>some (</a:t>
            </a:r>
            <a:r>
              <a:rPr lang="nl-BE" b="1" dirty="0"/>
              <a:t>c</a:t>
            </a:r>
            <a:r>
              <a:rPr lang="en-BE" b="1" dirty="0"/>
              <a:t>u</a:t>
            </a:r>
            <a:r>
              <a:rPr lang="nl-BE" b="1" dirty="0"/>
              <a:t>r</a:t>
            </a:r>
            <a:r>
              <a:rPr lang="en-BE" b="1" dirty="0"/>
              <a:t>r</a:t>
            </a:r>
            <a:r>
              <a:rPr lang="nl-BE" b="1" dirty="0"/>
              <a:t>e</a:t>
            </a:r>
            <a:r>
              <a:rPr lang="en-BE" b="1" dirty="0"/>
              <a:t>n</a:t>
            </a:r>
            <a:r>
              <a:rPr lang="nl-BE" b="1" dirty="0"/>
              <a:t>t</a:t>
            </a:r>
            <a:r>
              <a:rPr lang="en-BE" b="1" dirty="0"/>
              <a:t>) </a:t>
            </a:r>
            <a:r>
              <a:rPr lang="nl-BE" b="1" dirty="0"/>
              <a:t>t</a:t>
            </a:r>
            <a:r>
              <a:rPr lang="en-BE" b="1" dirty="0"/>
              <a:t>e</a:t>
            </a:r>
            <a:r>
              <a:rPr lang="nl-BE" b="1" dirty="0"/>
              <a:t>c</a:t>
            </a:r>
            <a:r>
              <a:rPr lang="en-BE" b="1" dirty="0"/>
              <a:t>h</a:t>
            </a:r>
            <a:r>
              <a:rPr lang="nl-BE" b="1" dirty="0"/>
              <a:t>n</a:t>
            </a:r>
            <a:r>
              <a:rPr lang="en-BE" b="1" dirty="0" err="1"/>
              <a:t>i</a:t>
            </a:r>
            <a:r>
              <a:rPr lang="nl-BE" b="1" dirty="0"/>
              <a:t>c</a:t>
            </a:r>
            <a:r>
              <a:rPr lang="en-BE" b="1" dirty="0"/>
              <a:t>a</a:t>
            </a:r>
            <a:r>
              <a:rPr lang="nl-BE" b="1" dirty="0"/>
              <a:t>l</a:t>
            </a:r>
            <a:r>
              <a:rPr lang="en-BE" b="1" dirty="0"/>
              <a:t> </a:t>
            </a:r>
            <a:r>
              <a:rPr lang="nl-BE" b="1" dirty="0"/>
              <a:t>l</a:t>
            </a:r>
            <a:r>
              <a:rPr lang="en-BE" b="1" dirty="0" err="1"/>
              <a:t>i</a:t>
            </a:r>
            <a:r>
              <a:rPr lang="nl-BE" b="1" dirty="0"/>
              <a:t>m</a:t>
            </a:r>
            <a:r>
              <a:rPr lang="en-BE" b="1" dirty="0" err="1"/>
              <a:t>i</a:t>
            </a:r>
            <a:r>
              <a:rPr lang="nl-BE" b="1" dirty="0"/>
              <a:t>t</a:t>
            </a:r>
            <a:r>
              <a:rPr lang="en-BE" b="1" dirty="0"/>
              <a:t>a</a:t>
            </a:r>
            <a:r>
              <a:rPr lang="nl-BE" b="1" dirty="0"/>
              <a:t>t</a:t>
            </a:r>
            <a:r>
              <a:rPr lang="en-BE" b="1" dirty="0" err="1"/>
              <a:t>i</a:t>
            </a:r>
            <a:r>
              <a:rPr lang="nl-BE" b="1" dirty="0"/>
              <a:t>o</a:t>
            </a:r>
            <a:r>
              <a:rPr lang="en-BE" b="1" dirty="0"/>
              <a:t>n</a:t>
            </a:r>
            <a:r>
              <a:rPr lang="nl-BE" b="1" dirty="0"/>
              <a:t>s</a:t>
            </a:r>
            <a:endParaRPr lang="en-BE" b="1" dirty="0"/>
          </a:p>
          <a:p>
            <a:pPr lvl="1"/>
            <a:r>
              <a:rPr lang="en-BE" dirty="0" err="1"/>
              <a:t>TeemIP</a:t>
            </a:r>
            <a:r>
              <a:rPr lang="en-BE" dirty="0"/>
              <a:t>: enforces unique IP-addresses; but we have multiple same IPs (although </a:t>
            </a:r>
            <a:r>
              <a:rPr lang="en-BE" dirty="0" err="1"/>
              <a:t>dif</a:t>
            </a:r>
            <a:r>
              <a:rPr lang="nl-BE" dirty="0"/>
              <a:t>f</a:t>
            </a:r>
            <a:r>
              <a:rPr lang="en-BE" dirty="0"/>
              <a:t>e</a:t>
            </a:r>
            <a:r>
              <a:rPr lang="nl-BE" dirty="0"/>
              <a:t>r</a:t>
            </a:r>
            <a:r>
              <a:rPr lang="en-BE" dirty="0"/>
              <a:t>e</a:t>
            </a:r>
            <a:r>
              <a:rPr lang="nl-BE" dirty="0"/>
              <a:t>n</a:t>
            </a:r>
            <a:r>
              <a:rPr lang="en-BE" dirty="0"/>
              <a:t>t </a:t>
            </a:r>
            <a:r>
              <a:rPr lang="nl-BE" dirty="0"/>
              <a:t>n</a:t>
            </a:r>
            <a:r>
              <a:rPr lang="en-BE" dirty="0"/>
              <a:t>e</a:t>
            </a:r>
            <a:r>
              <a:rPr lang="nl-BE" dirty="0"/>
              <a:t>t</a:t>
            </a:r>
            <a:r>
              <a:rPr lang="en-BE" dirty="0"/>
              <a:t>w</a:t>
            </a:r>
            <a:r>
              <a:rPr lang="nl-BE" dirty="0"/>
              <a:t>o</a:t>
            </a:r>
            <a:r>
              <a:rPr lang="en-BE" dirty="0"/>
              <a:t>r</a:t>
            </a:r>
            <a:r>
              <a:rPr lang="nl-BE" dirty="0"/>
              <a:t>k</a:t>
            </a:r>
            <a:r>
              <a:rPr lang="en-BE" dirty="0"/>
              <a:t>s) </a:t>
            </a:r>
            <a:r>
              <a:rPr lang="nl-BE" dirty="0"/>
              <a:t>d</a:t>
            </a:r>
            <a:r>
              <a:rPr lang="en-BE" dirty="0"/>
              <a:t>u</a:t>
            </a:r>
            <a:r>
              <a:rPr lang="nl-BE" dirty="0"/>
              <a:t>e</a:t>
            </a:r>
            <a:r>
              <a:rPr lang="en-BE" dirty="0"/>
              <a:t> </a:t>
            </a:r>
            <a:r>
              <a:rPr lang="nl-BE" dirty="0"/>
              <a:t>t</a:t>
            </a:r>
            <a:r>
              <a:rPr lang="en-BE" dirty="0"/>
              <a:t>o </a:t>
            </a:r>
            <a:r>
              <a:rPr lang="nl-BE" dirty="0"/>
              <a:t>o</a:t>
            </a:r>
            <a:r>
              <a:rPr lang="en-BE" dirty="0"/>
              <a:t>u</a:t>
            </a:r>
            <a:r>
              <a:rPr lang="nl-BE" dirty="0"/>
              <a:t>r</a:t>
            </a:r>
            <a:r>
              <a:rPr lang="en-BE" dirty="0"/>
              <a:t> </a:t>
            </a:r>
            <a:r>
              <a:rPr lang="nl-BE" dirty="0"/>
              <a:t>r</a:t>
            </a:r>
            <a:r>
              <a:rPr lang="en-BE" dirty="0"/>
              <a:t>e</a:t>
            </a:r>
            <a:r>
              <a:rPr lang="nl-BE" dirty="0"/>
              <a:t>m</a:t>
            </a:r>
            <a:r>
              <a:rPr lang="en-BE" dirty="0"/>
              <a:t>o</a:t>
            </a:r>
            <a:r>
              <a:rPr lang="nl-BE" dirty="0"/>
              <a:t>t</a:t>
            </a:r>
            <a:r>
              <a:rPr lang="en-BE" dirty="0"/>
              <a:t>e </a:t>
            </a:r>
            <a:r>
              <a:rPr lang="nl-BE" dirty="0"/>
              <a:t>s</a:t>
            </a:r>
            <a:r>
              <a:rPr lang="en-BE" dirty="0" err="1"/>
              <a:t>i</a:t>
            </a:r>
            <a:r>
              <a:rPr lang="nl-BE" dirty="0"/>
              <a:t>t</a:t>
            </a:r>
            <a:r>
              <a:rPr lang="en-BE" dirty="0"/>
              <a:t>e</a:t>
            </a:r>
            <a:r>
              <a:rPr lang="nl-BE" dirty="0"/>
              <a:t>s</a:t>
            </a:r>
            <a:r>
              <a:rPr lang="en-BE" dirty="0"/>
              <a:t>. </a:t>
            </a:r>
            <a:br>
              <a:rPr lang="en-BE" dirty="0"/>
            </a:br>
            <a:r>
              <a:rPr lang="en-BE" dirty="0"/>
              <a:t>o</a:t>
            </a:r>
            <a:r>
              <a:rPr lang="nl-BE" dirty="0"/>
              <a:t>r</a:t>
            </a:r>
            <a:r>
              <a:rPr lang="en-BE" dirty="0"/>
              <a:t> </a:t>
            </a:r>
            <a:r>
              <a:rPr lang="nl-BE" dirty="0"/>
              <a:t>o</a:t>
            </a:r>
            <a:r>
              <a:rPr lang="en-BE" dirty="0"/>
              <a:t>t</a:t>
            </a:r>
            <a:r>
              <a:rPr lang="nl-BE" dirty="0"/>
              <a:t>h</a:t>
            </a:r>
            <a:r>
              <a:rPr lang="en-BE" dirty="0"/>
              <a:t>e</a:t>
            </a:r>
            <a:r>
              <a:rPr lang="nl-BE" dirty="0"/>
              <a:t>r</a:t>
            </a:r>
            <a:r>
              <a:rPr lang="en-BE" dirty="0"/>
              <a:t> </a:t>
            </a:r>
            <a:r>
              <a:rPr lang="nl-BE" dirty="0"/>
              <a:t>p</a:t>
            </a:r>
            <a:r>
              <a:rPr lang="en-BE" dirty="0"/>
              <a:t>u</a:t>
            </a:r>
            <a:r>
              <a:rPr lang="nl-BE" dirty="0"/>
              <a:t>r</a:t>
            </a:r>
            <a:r>
              <a:rPr lang="en-BE" dirty="0"/>
              <a:t>p</a:t>
            </a:r>
            <a:r>
              <a:rPr lang="nl-BE" dirty="0"/>
              <a:t>o</a:t>
            </a:r>
            <a:r>
              <a:rPr lang="en-BE" dirty="0"/>
              <a:t>s</a:t>
            </a:r>
            <a:r>
              <a:rPr lang="nl-BE" dirty="0"/>
              <a:t>e</a:t>
            </a:r>
            <a:r>
              <a:rPr lang="en-BE" dirty="0"/>
              <a:t>s, </a:t>
            </a:r>
            <a:r>
              <a:rPr lang="nl-BE" dirty="0"/>
              <a:t>n</a:t>
            </a:r>
            <a:r>
              <a:rPr lang="en-BE" dirty="0" err="1"/>
              <a:t>ot</a:t>
            </a:r>
            <a:r>
              <a:rPr lang="en-BE" dirty="0"/>
              <a:t> interesting to make this yet another (</a:t>
            </a:r>
            <a:r>
              <a:rPr lang="nl-BE" dirty="0"/>
              <a:t>s</a:t>
            </a:r>
            <a:r>
              <a:rPr lang="en-BE" dirty="0"/>
              <a:t>u</a:t>
            </a:r>
            <a:r>
              <a:rPr lang="nl-BE" dirty="0"/>
              <a:t>b</a:t>
            </a:r>
            <a:r>
              <a:rPr lang="en-BE" dirty="0"/>
              <a:t>)</a:t>
            </a:r>
            <a:r>
              <a:rPr lang="en-BE" dirty="0" err="1"/>
              <a:t>organizat</a:t>
            </a:r>
            <a:r>
              <a:rPr lang="nl-BE" dirty="0"/>
              <a:t>i</a:t>
            </a:r>
            <a:r>
              <a:rPr lang="en-BE" dirty="0"/>
              <a:t>o</a:t>
            </a:r>
            <a:r>
              <a:rPr lang="nl-BE" dirty="0"/>
              <a:t>n</a:t>
            </a:r>
            <a:r>
              <a:rPr lang="en-BE" dirty="0"/>
              <a:t>.</a:t>
            </a:r>
          </a:p>
          <a:p>
            <a:pPr lvl="1"/>
            <a:endParaRPr lang="en-BE" dirty="0"/>
          </a:p>
          <a:p>
            <a:pPr lvl="1"/>
            <a:r>
              <a:rPr lang="en-BE" dirty="0"/>
              <a:t>can’t define </a:t>
            </a:r>
            <a:r>
              <a:rPr lang="nl-BE" dirty="0"/>
              <a:t>a</a:t>
            </a:r>
            <a:r>
              <a:rPr lang="en-BE" dirty="0"/>
              <a:t> </a:t>
            </a:r>
            <a:r>
              <a:rPr lang="nl-BE" dirty="0"/>
              <a:t>m</a:t>
            </a:r>
            <a:r>
              <a:rPr lang="en-BE" dirty="0"/>
              <a:t>o</a:t>
            </a:r>
            <a:r>
              <a:rPr lang="nl-BE" dirty="0"/>
              <a:t>r</a:t>
            </a:r>
            <a:r>
              <a:rPr lang="en-BE" dirty="0"/>
              <a:t>e </a:t>
            </a:r>
            <a:r>
              <a:rPr lang="nl-BE" dirty="0"/>
              <a:t>s</a:t>
            </a:r>
            <a:r>
              <a:rPr lang="en-BE" dirty="0"/>
              <a:t>p</a:t>
            </a:r>
            <a:r>
              <a:rPr lang="nl-BE" dirty="0"/>
              <a:t>e</a:t>
            </a:r>
            <a:r>
              <a:rPr lang="en-BE" dirty="0"/>
              <a:t>c</a:t>
            </a:r>
            <a:r>
              <a:rPr lang="nl-BE" dirty="0"/>
              <a:t>i</a:t>
            </a:r>
            <a:r>
              <a:rPr lang="en-BE" dirty="0"/>
              <a:t>f</a:t>
            </a:r>
            <a:r>
              <a:rPr lang="nl-BE" dirty="0"/>
              <a:t>i</a:t>
            </a:r>
            <a:r>
              <a:rPr lang="en-BE" dirty="0"/>
              <a:t>c </a:t>
            </a:r>
            <a:r>
              <a:rPr lang="nl-BE" dirty="0"/>
              <a:t>f</a:t>
            </a:r>
            <a:r>
              <a:rPr lang="en-BE" dirty="0" err="1"/>
              <a:t>ilter</a:t>
            </a:r>
            <a:r>
              <a:rPr lang="en-BE" dirty="0"/>
              <a:t> on a subclass</a:t>
            </a:r>
          </a:p>
          <a:p>
            <a:pPr lvl="1"/>
            <a:r>
              <a:rPr lang="en-BE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091243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</a:t>
            </a:r>
            <a:r>
              <a:rPr lang="nl-BE" dirty="0"/>
              <a:t>i</a:t>
            </a:r>
            <a:r>
              <a:rPr lang="en-BE" dirty="0"/>
              <a:t>m</a:t>
            </a:r>
            <a:r>
              <a:rPr lang="nl-BE" dirty="0"/>
              <a:t>i</a:t>
            </a:r>
            <a:r>
              <a:rPr lang="en-BE" dirty="0"/>
              <a:t>t</a:t>
            </a:r>
            <a:r>
              <a:rPr lang="nl-BE" dirty="0"/>
              <a:t>a</a:t>
            </a:r>
            <a:r>
              <a:rPr lang="en-BE" dirty="0"/>
              <a:t>t</a:t>
            </a:r>
            <a:r>
              <a:rPr lang="nl-BE" dirty="0"/>
              <a:t>i</a:t>
            </a:r>
            <a:r>
              <a:rPr lang="en-BE" dirty="0"/>
              <a:t>o</a:t>
            </a:r>
            <a:r>
              <a:rPr lang="nl-BE" dirty="0"/>
              <a:t>n</a:t>
            </a:r>
            <a:r>
              <a:rPr lang="en-BE" dirty="0"/>
              <a:t>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nl-BE" b="1" dirty="0"/>
              <a:t>S</a:t>
            </a:r>
            <a:r>
              <a:rPr lang="en-BE" b="1" dirty="0"/>
              <a:t>o</a:t>
            </a:r>
            <a:r>
              <a:rPr lang="nl-BE" b="1" dirty="0"/>
              <a:t>m</a:t>
            </a:r>
            <a:r>
              <a:rPr lang="en-BE" b="1" dirty="0"/>
              <a:t>e </a:t>
            </a:r>
            <a:r>
              <a:rPr lang="nl-BE" b="1" dirty="0"/>
              <a:t>o</a:t>
            </a:r>
            <a:r>
              <a:rPr lang="en-BE" b="1" dirty="0"/>
              <a:t>t</a:t>
            </a:r>
            <a:r>
              <a:rPr lang="nl-BE" b="1" dirty="0"/>
              <a:t>h</a:t>
            </a:r>
            <a:r>
              <a:rPr lang="en-BE" b="1" dirty="0"/>
              <a:t>e</a:t>
            </a:r>
            <a:r>
              <a:rPr lang="nl-BE" b="1" dirty="0"/>
              <a:t>r</a:t>
            </a:r>
            <a:r>
              <a:rPr lang="en-BE" b="1" dirty="0"/>
              <a:t> things</a:t>
            </a:r>
          </a:p>
          <a:p>
            <a:pPr lvl="1"/>
            <a:r>
              <a:rPr lang="en-BE" dirty="0"/>
              <a:t>Most only come up when you’re really getting deep into </a:t>
            </a:r>
            <a:r>
              <a:rPr lang="en-BE" dirty="0" err="1"/>
              <a:t>iTop</a:t>
            </a:r>
            <a:r>
              <a:rPr lang="en-BE" dirty="0"/>
              <a:t>.</a:t>
            </a:r>
          </a:p>
          <a:p>
            <a:pPr lvl="1"/>
            <a:r>
              <a:rPr lang="nl-BE" dirty="0"/>
              <a:t>S</a:t>
            </a:r>
            <a:r>
              <a:rPr lang="en-BE" dirty="0"/>
              <a:t>E</a:t>
            </a:r>
            <a:r>
              <a:rPr lang="nl-BE" dirty="0"/>
              <a:t>L</a:t>
            </a:r>
            <a:r>
              <a:rPr lang="en-BE" dirty="0"/>
              <a:t>ECT Something WHERE id NOT IN (SELECT </a:t>
            </a:r>
            <a:r>
              <a:rPr lang="en-BE" dirty="0" err="1"/>
              <a:t>SomethingElse</a:t>
            </a:r>
            <a:r>
              <a:rPr lang="en-BE"/>
              <a:t>)</a:t>
            </a:r>
          </a:p>
          <a:p>
            <a:pPr lvl="1"/>
            <a:endParaRPr lang="en-BE" dirty="0"/>
          </a:p>
          <a:p>
            <a:pPr lvl="1"/>
            <a:r>
              <a:rPr lang="en-BE" dirty="0"/>
              <a:t>Class A</a:t>
            </a:r>
          </a:p>
          <a:p>
            <a:pPr lvl="2"/>
            <a:r>
              <a:rPr lang="nl-BE" dirty="0"/>
              <a:t>c</a:t>
            </a:r>
            <a:r>
              <a:rPr lang="en-BE" dirty="0"/>
              <a:t>l</a:t>
            </a:r>
            <a:r>
              <a:rPr lang="nl-BE" dirty="0"/>
              <a:t>a</a:t>
            </a:r>
            <a:r>
              <a:rPr lang="en-BE" dirty="0"/>
              <a:t>s</a:t>
            </a:r>
            <a:r>
              <a:rPr lang="nl-BE" dirty="0"/>
              <a:t>s</a:t>
            </a:r>
            <a:r>
              <a:rPr lang="en-BE" dirty="0"/>
              <a:t> </a:t>
            </a:r>
            <a:r>
              <a:rPr lang="nl-BE" dirty="0"/>
              <a:t>B</a:t>
            </a:r>
            <a:r>
              <a:rPr lang="en-BE" dirty="0"/>
              <a:t> </a:t>
            </a:r>
            <a:r>
              <a:rPr lang="nl-BE" dirty="0"/>
              <a:t>r</a:t>
            </a:r>
            <a:r>
              <a:rPr lang="en-BE" dirty="0"/>
              <a:t>e</a:t>
            </a:r>
            <a:r>
              <a:rPr lang="nl-BE" dirty="0"/>
              <a:t>f</a:t>
            </a:r>
            <a:r>
              <a:rPr lang="en-BE" dirty="0"/>
              <a:t>e</a:t>
            </a:r>
            <a:r>
              <a:rPr lang="nl-BE" dirty="0"/>
              <a:t>r</a:t>
            </a:r>
            <a:r>
              <a:rPr lang="en-BE" dirty="0"/>
              <a:t>s (</a:t>
            </a:r>
            <a:r>
              <a:rPr lang="en-BE" dirty="0" err="1"/>
              <a:t>ExternalField</a:t>
            </a:r>
            <a:r>
              <a:rPr lang="en-BE" dirty="0"/>
              <a:t>)</a:t>
            </a:r>
            <a:r>
              <a:rPr lang="nl-BE" dirty="0"/>
              <a:t>t</a:t>
            </a:r>
            <a:r>
              <a:rPr lang="en-BE" dirty="0"/>
              <a:t>o attribute of class A </a:t>
            </a:r>
            <a:r>
              <a:rPr lang="en-BE" dirty="0">
                <a:sym typeface="Wingdings" panose="05000000000000000000" pitchFamily="2" charset="2"/>
              </a:rPr>
              <a:t> </a:t>
            </a:r>
            <a:r>
              <a:rPr lang="nl-BE" dirty="0">
                <a:sym typeface="Wingdings" panose="05000000000000000000" pitchFamily="2" charset="2"/>
              </a:rPr>
              <a:t>t</a:t>
            </a:r>
            <a:r>
              <a:rPr lang="en-BE" dirty="0">
                <a:sym typeface="Wingdings" panose="05000000000000000000" pitchFamily="2" charset="2"/>
              </a:rPr>
              <a:t>a</a:t>
            </a:r>
            <a:r>
              <a:rPr lang="nl-BE" dirty="0">
                <a:sym typeface="Wingdings" panose="05000000000000000000" pitchFamily="2" charset="2"/>
              </a:rPr>
              <a:t>k</a:t>
            </a:r>
            <a:r>
              <a:rPr lang="en-BE" dirty="0">
                <a:sym typeface="Wingdings" panose="05000000000000000000" pitchFamily="2" charset="2"/>
              </a:rPr>
              <a:t>e</a:t>
            </a:r>
            <a:r>
              <a:rPr lang="nl-BE" dirty="0">
                <a:sym typeface="Wingdings" panose="05000000000000000000" pitchFamily="2" charset="2"/>
              </a:rPr>
              <a:t>s</a:t>
            </a:r>
            <a:r>
              <a:rPr lang="en-BE" dirty="0">
                <a:sym typeface="Wingdings" panose="05000000000000000000" pitchFamily="2" charset="2"/>
              </a:rPr>
              <a:t> </a:t>
            </a:r>
            <a:r>
              <a:rPr lang="nl-BE" dirty="0">
                <a:sym typeface="Wingdings" panose="05000000000000000000" pitchFamily="2" charset="2"/>
              </a:rPr>
              <a:t>a</a:t>
            </a:r>
            <a:r>
              <a:rPr lang="en-BE" dirty="0">
                <a:sym typeface="Wingdings" panose="05000000000000000000" pitchFamily="2" charset="2"/>
              </a:rPr>
              <a:t>l</a:t>
            </a:r>
            <a:r>
              <a:rPr lang="nl-BE" dirty="0">
                <a:sym typeface="Wingdings" panose="05000000000000000000" pitchFamily="2" charset="2"/>
              </a:rPr>
              <a:t>l</a:t>
            </a:r>
            <a:r>
              <a:rPr lang="en-BE" dirty="0">
                <a:sym typeface="Wingdings" panose="05000000000000000000" pitchFamily="2" charset="2"/>
              </a:rPr>
              <a:t> </a:t>
            </a:r>
            <a:r>
              <a:rPr lang="nl-BE" dirty="0">
                <a:sym typeface="Wingdings" panose="05000000000000000000" pitchFamily="2" charset="2"/>
              </a:rPr>
              <a:t>d</a:t>
            </a:r>
            <a:r>
              <a:rPr lang="en-BE" dirty="0">
                <a:sym typeface="Wingdings" panose="05000000000000000000" pitchFamily="2" charset="2"/>
              </a:rPr>
              <a:t>a</a:t>
            </a:r>
            <a:r>
              <a:rPr lang="nl-BE" dirty="0">
                <a:sym typeface="Wingdings" panose="05000000000000000000" pitchFamily="2" charset="2"/>
              </a:rPr>
              <a:t>t</a:t>
            </a:r>
            <a:r>
              <a:rPr lang="en-BE" dirty="0">
                <a:sym typeface="Wingdings" panose="05000000000000000000" pitchFamily="2" charset="2"/>
              </a:rPr>
              <a:t>a </a:t>
            </a:r>
            <a:r>
              <a:rPr lang="nl-BE" dirty="0">
                <a:sym typeface="Wingdings" panose="05000000000000000000" pitchFamily="2" charset="2"/>
              </a:rPr>
              <a:t>p</a:t>
            </a:r>
            <a:r>
              <a:rPr lang="en-BE" dirty="0">
                <a:sym typeface="Wingdings" panose="05000000000000000000" pitchFamily="2" charset="2"/>
              </a:rPr>
              <a:t>r</a:t>
            </a:r>
            <a:r>
              <a:rPr lang="nl-BE" dirty="0">
                <a:sym typeface="Wingdings" panose="05000000000000000000" pitchFamily="2" charset="2"/>
              </a:rPr>
              <a:t>o</a:t>
            </a:r>
            <a:r>
              <a:rPr lang="en-BE" dirty="0">
                <a:sym typeface="Wingdings" panose="05000000000000000000" pitchFamily="2" charset="2"/>
              </a:rPr>
              <a:t>p</a:t>
            </a:r>
            <a:r>
              <a:rPr lang="nl-BE" dirty="0">
                <a:sym typeface="Wingdings" panose="05000000000000000000" pitchFamily="2" charset="2"/>
              </a:rPr>
              <a:t>e</a:t>
            </a:r>
            <a:r>
              <a:rPr lang="en-BE" dirty="0">
                <a:sym typeface="Wingdings" panose="05000000000000000000" pitchFamily="2" charset="2"/>
              </a:rPr>
              <a:t>r</a:t>
            </a:r>
            <a:r>
              <a:rPr lang="nl-BE" dirty="0">
                <a:sym typeface="Wingdings" panose="05000000000000000000" pitchFamily="2" charset="2"/>
              </a:rPr>
              <a:t>l</a:t>
            </a:r>
            <a:r>
              <a:rPr lang="en-BE" dirty="0">
                <a:sym typeface="Wingdings" panose="05000000000000000000" pitchFamily="2" charset="2"/>
              </a:rPr>
              <a:t>y</a:t>
            </a:r>
          </a:p>
          <a:p>
            <a:pPr lvl="3"/>
            <a:r>
              <a:rPr lang="en-BE" dirty="0">
                <a:sym typeface="Wingdings" panose="05000000000000000000" pitchFamily="2" charset="2"/>
              </a:rPr>
              <a:t>class C refers (</a:t>
            </a:r>
            <a:r>
              <a:rPr lang="en-BE" dirty="0" err="1">
                <a:sym typeface="Wingdings" panose="05000000000000000000" pitchFamily="2" charset="2"/>
              </a:rPr>
              <a:t>ExternalField</a:t>
            </a:r>
            <a:r>
              <a:rPr lang="en-BE" dirty="0">
                <a:sym typeface="Wingdings" panose="05000000000000000000" pitchFamily="2" charset="2"/>
              </a:rPr>
              <a:t>) to attribute of class B which refers to class A</a:t>
            </a:r>
          </a:p>
          <a:p>
            <a:pPr lvl="4"/>
            <a:r>
              <a:rPr lang="nl-BE" dirty="0">
                <a:sym typeface="Wingdings" panose="05000000000000000000" pitchFamily="2" charset="2"/>
              </a:rPr>
              <a:t>W</a:t>
            </a:r>
            <a:r>
              <a:rPr lang="en-BE" dirty="0" err="1">
                <a:sym typeface="Wingdings" panose="05000000000000000000" pitchFamily="2" charset="2"/>
              </a:rPr>
              <a:t>orks</a:t>
            </a:r>
            <a:r>
              <a:rPr lang="en-BE" dirty="0">
                <a:sym typeface="Wingdings" panose="05000000000000000000" pitchFamily="2" charset="2"/>
              </a:rPr>
              <a:t> fine for </a:t>
            </a:r>
            <a:r>
              <a:rPr lang="nl-BE" dirty="0">
                <a:sym typeface="Wingdings" panose="05000000000000000000" pitchFamily="2" charset="2"/>
              </a:rPr>
              <a:t>m</a:t>
            </a:r>
            <a:r>
              <a:rPr lang="en-BE" dirty="0">
                <a:sym typeface="Wingdings" panose="05000000000000000000" pitchFamily="2" charset="2"/>
              </a:rPr>
              <a:t>o</a:t>
            </a:r>
            <a:r>
              <a:rPr lang="nl-BE" dirty="0">
                <a:sym typeface="Wingdings" panose="05000000000000000000" pitchFamily="2" charset="2"/>
              </a:rPr>
              <a:t>s</a:t>
            </a:r>
            <a:r>
              <a:rPr lang="en-BE" dirty="0">
                <a:sym typeface="Wingdings" panose="05000000000000000000" pitchFamily="2" charset="2"/>
              </a:rPr>
              <a:t>t </a:t>
            </a:r>
            <a:r>
              <a:rPr lang="nl-BE" dirty="0">
                <a:sym typeface="Wingdings" panose="05000000000000000000" pitchFamily="2" charset="2"/>
              </a:rPr>
              <a:t>n</a:t>
            </a:r>
            <a:r>
              <a:rPr lang="en-BE" dirty="0">
                <a:sym typeface="Wingdings" panose="05000000000000000000" pitchFamily="2" charset="2"/>
              </a:rPr>
              <a:t>o</a:t>
            </a:r>
            <a:r>
              <a:rPr lang="nl-BE" dirty="0">
                <a:sym typeface="Wingdings" panose="05000000000000000000" pitchFamily="2" charset="2"/>
              </a:rPr>
              <a:t>r</a:t>
            </a:r>
            <a:r>
              <a:rPr lang="en-BE" dirty="0">
                <a:sym typeface="Wingdings" panose="05000000000000000000" pitchFamily="2" charset="2"/>
              </a:rPr>
              <a:t>m</a:t>
            </a:r>
            <a:r>
              <a:rPr lang="nl-BE" dirty="0">
                <a:sym typeface="Wingdings" panose="05000000000000000000" pitchFamily="2" charset="2"/>
              </a:rPr>
              <a:t>a</a:t>
            </a:r>
            <a:r>
              <a:rPr lang="en-BE" dirty="0">
                <a:sym typeface="Wingdings" panose="05000000000000000000" pitchFamily="2" charset="2"/>
              </a:rPr>
              <a:t>l </a:t>
            </a:r>
            <a:r>
              <a:rPr lang="nl-BE" dirty="0">
                <a:sym typeface="Wingdings" panose="05000000000000000000" pitchFamily="2" charset="2"/>
              </a:rPr>
              <a:t>d</a:t>
            </a:r>
            <a:r>
              <a:rPr lang="en-BE" dirty="0">
                <a:sym typeface="Wingdings" panose="05000000000000000000" pitchFamily="2" charset="2"/>
              </a:rPr>
              <a:t>a</a:t>
            </a:r>
            <a:r>
              <a:rPr lang="nl-BE" dirty="0">
                <a:sym typeface="Wingdings" panose="05000000000000000000" pitchFamily="2" charset="2"/>
              </a:rPr>
              <a:t>t</a:t>
            </a:r>
            <a:r>
              <a:rPr lang="en-BE" dirty="0">
                <a:sym typeface="Wingdings" panose="05000000000000000000" pitchFamily="2" charset="2"/>
              </a:rPr>
              <a:t>a</a:t>
            </a:r>
          </a:p>
          <a:p>
            <a:pPr lvl="4"/>
            <a:r>
              <a:rPr lang="nl-BE" dirty="0">
                <a:sym typeface="Wingdings" panose="05000000000000000000" pitchFamily="2" charset="2"/>
              </a:rPr>
              <a:t>D</a:t>
            </a:r>
            <a:r>
              <a:rPr lang="en-BE" dirty="0" err="1">
                <a:sym typeface="Wingdings" panose="05000000000000000000" pitchFamily="2" charset="2"/>
              </a:rPr>
              <a:t>oesn’t</a:t>
            </a:r>
            <a:r>
              <a:rPr lang="en-BE" dirty="0">
                <a:sym typeface="Wingdings" panose="05000000000000000000" pitchFamily="2" charset="2"/>
              </a:rPr>
              <a:t> work (yet?) for </a:t>
            </a:r>
            <a:r>
              <a:rPr lang="nl-BE" dirty="0">
                <a:sym typeface="Wingdings" panose="05000000000000000000" pitchFamily="2" charset="2"/>
              </a:rPr>
              <a:t>m</a:t>
            </a:r>
            <a:r>
              <a:rPr lang="en-BE" dirty="0">
                <a:sym typeface="Wingdings" panose="05000000000000000000" pitchFamily="2" charset="2"/>
              </a:rPr>
              <a:t>o</a:t>
            </a:r>
            <a:r>
              <a:rPr lang="nl-BE" dirty="0">
                <a:sym typeface="Wingdings" panose="05000000000000000000" pitchFamily="2" charset="2"/>
              </a:rPr>
              <a:t>r</a:t>
            </a:r>
            <a:r>
              <a:rPr lang="en-BE" dirty="0">
                <a:sym typeface="Wingdings" panose="05000000000000000000" pitchFamily="2" charset="2"/>
              </a:rPr>
              <a:t>e </a:t>
            </a:r>
            <a:r>
              <a:rPr lang="nl-BE" dirty="0">
                <a:sym typeface="Wingdings" panose="05000000000000000000" pitchFamily="2" charset="2"/>
              </a:rPr>
              <a:t>c</a:t>
            </a:r>
            <a:r>
              <a:rPr lang="en-BE" dirty="0">
                <a:sym typeface="Wingdings" panose="05000000000000000000" pitchFamily="2" charset="2"/>
              </a:rPr>
              <a:t>o</a:t>
            </a:r>
            <a:r>
              <a:rPr lang="nl-BE" dirty="0">
                <a:sym typeface="Wingdings" panose="05000000000000000000" pitchFamily="2" charset="2"/>
              </a:rPr>
              <a:t>m</a:t>
            </a:r>
            <a:r>
              <a:rPr lang="en-BE" dirty="0">
                <a:sym typeface="Wingdings" panose="05000000000000000000" pitchFamily="2" charset="2"/>
              </a:rPr>
              <a:t>p</a:t>
            </a:r>
            <a:r>
              <a:rPr lang="nl-BE" dirty="0">
                <a:sym typeface="Wingdings" panose="05000000000000000000" pitchFamily="2" charset="2"/>
              </a:rPr>
              <a:t>l</a:t>
            </a:r>
            <a:r>
              <a:rPr lang="en-BE" dirty="0" err="1">
                <a:sym typeface="Wingdings" panose="05000000000000000000" pitchFamily="2" charset="2"/>
              </a:rPr>
              <a:t>i</a:t>
            </a:r>
            <a:r>
              <a:rPr lang="nl-BE" dirty="0">
                <a:sym typeface="Wingdings" panose="05000000000000000000" pitchFamily="2" charset="2"/>
              </a:rPr>
              <a:t>c</a:t>
            </a:r>
            <a:r>
              <a:rPr lang="en-BE" dirty="0">
                <a:sym typeface="Wingdings" panose="05000000000000000000" pitchFamily="2" charset="2"/>
              </a:rPr>
              <a:t>a</a:t>
            </a:r>
            <a:r>
              <a:rPr lang="nl-BE" dirty="0">
                <a:sym typeface="Wingdings" panose="05000000000000000000" pitchFamily="2" charset="2"/>
              </a:rPr>
              <a:t>t</a:t>
            </a:r>
            <a:r>
              <a:rPr lang="en-BE" dirty="0">
                <a:sym typeface="Wingdings" panose="05000000000000000000" pitchFamily="2" charset="2"/>
              </a:rPr>
              <a:t>e</a:t>
            </a:r>
            <a:r>
              <a:rPr lang="nl-BE" dirty="0">
                <a:sym typeface="Wingdings" panose="05000000000000000000" pitchFamily="2" charset="2"/>
              </a:rPr>
              <a:t>d</a:t>
            </a:r>
            <a:r>
              <a:rPr lang="en-BE" dirty="0">
                <a:sym typeface="Wingdings" panose="05000000000000000000" pitchFamily="2" charset="2"/>
              </a:rPr>
              <a:t> </a:t>
            </a:r>
            <a:r>
              <a:rPr lang="nl-BE" dirty="0">
                <a:sym typeface="Wingdings" panose="05000000000000000000" pitchFamily="2" charset="2"/>
              </a:rPr>
              <a:t>d</a:t>
            </a:r>
            <a:r>
              <a:rPr lang="en-BE" dirty="0">
                <a:sym typeface="Wingdings" panose="05000000000000000000" pitchFamily="2" charset="2"/>
              </a:rPr>
              <a:t>a</a:t>
            </a:r>
            <a:r>
              <a:rPr lang="nl-BE" dirty="0">
                <a:sym typeface="Wingdings" panose="05000000000000000000" pitchFamily="2" charset="2"/>
              </a:rPr>
              <a:t>t</a:t>
            </a:r>
            <a:r>
              <a:rPr lang="en-BE" dirty="0">
                <a:sym typeface="Wingdings" panose="05000000000000000000" pitchFamily="2" charset="2"/>
              </a:rPr>
              <a:t>a </a:t>
            </a:r>
            <a:r>
              <a:rPr lang="nl-BE" dirty="0">
                <a:sym typeface="Wingdings" panose="05000000000000000000" pitchFamily="2" charset="2"/>
              </a:rPr>
              <a:t>t</a:t>
            </a:r>
            <a:r>
              <a:rPr lang="en-BE" dirty="0">
                <a:sym typeface="Wingdings" panose="05000000000000000000" pitchFamily="2" charset="2"/>
              </a:rPr>
              <a:t>y</a:t>
            </a:r>
            <a:r>
              <a:rPr lang="nl-BE" dirty="0">
                <a:sym typeface="Wingdings" panose="05000000000000000000" pitchFamily="2" charset="2"/>
              </a:rPr>
              <a:t>p</a:t>
            </a:r>
            <a:r>
              <a:rPr lang="en-BE" dirty="0">
                <a:sym typeface="Wingdings" panose="05000000000000000000" pitchFamily="2" charset="2"/>
              </a:rPr>
              <a:t>e</a:t>
            </a:r>
            <a:r>
              <a:rPr lang="nl-BE" dirty="0">
                <a:sym typeface="Wingdings" panose="05000000000000000000" pitchFamily="2" charset="2"/>
              </a:rPr>
              <a:t>s</a:t>
            </a:r>
            <a:r>
              <a:rPr lang="en-BE" dirty="0">
                <a:sym typeface="Wingdings" panose="05000000000000000000" pitchFamily="2" charset="2"/>
              </a:rPr>
              <a:t> </a:t>
            </a:r>
            <a:br>
              <a:rPr lang="en-BE" dirty="0">
                <a:sym typeface="Wingdings" panose="05000000000000000000" pitchFamily="2" charset="2"/>
              </a:rPr>
            </a:br>
            <a:r>
              <a:rPr lang="en-BE" dirty="0">
                <a:sym typeface="Wingdings" panose="05000000000000000000" pitchFamily="2" charset="2"/>
              </a:rPr>
              <a:t>(</a:t>
            </a:r>
            <a:r>
              <a:rPr lang="nl-BE" dirty="0">
                <a:sym typeface="Wingdings" panose="05000000000000000000" pitchFamily="2" charset="2"/>
              </a:rPr>
              <a:t>P</a:t>
            </a:r>
            <a:r>
              <a:rPr lang="en-BE" dirty="0" err="1">
                <a:sym typeface="Wingdings" panose="05000000000000000000" pitchFamily="2" charset="2"/>
              </a:rPr>
              <a:t>i</a:t>
            </a:r>
            <a:r>
              <a:rPr lang="nl-BE" dirty="0">
                <a:sym typeface="Wingdings" panose="05000000000000000000" pitchFamily="2" charset="2"/>
              </a:rPr>
              <a:t>c</a:t>
            </a:r>
            <a:r>
              <a:rPr lang="en-BE" dirty="0">
                <a:sym typeface="Wingdings" panose="05000000000000000000" pitchFamily="2" charset="2"/>
              </a:rPr>
              <a:t>t</a:t>
            </a:r>
            <a:r>
              <a:rPr lang="nl-BE" dirty="0">
                <a:sym typeface="Wingdings" panose="05000000000000000000" pitchFamily="2" charset="2"/>
              </a:rPr>
              <a:t>u</a:t>
            </a:r>
            <a:r>
              <a:rPr lang="en-BE" dirty="0">
                <a:sym typeface="Wingdings" panose="05000000000000000000" pitchFamily="2" charset="2"/>
              </a:rPr>
              <a:t>r</a:t>
            </a:r>
            <a:r>
              <a:rPr lang="nl-BE" dirty="0">
                <a:sym typeface="Wingdings" panose="05000000000000000000" pitchFamily="2" charset="2"/>
              </a:rPr>
              <a:t>e</a:t>
            </a:r>
            <a:r>
              <a:rPr lang="en-BE" dirty="0">
                <a:sym typeface="Wingdings" panose="05000000000000000000" pitchFamily="2" charset="2"/>
              </a:rPr>
              <a:t> -&gt; </a:t>
            </a:r>
            <a:r>
              <a:rPr lang="nl-BE" dirty="0">
                <a:sym typeface="Wingdings" panose="05000000000000000000" pitchFamily="2" charset="2"/>
              </a:rPr>
              <a:t>s</a:t>
            </a:r>
            <a:r>
              <a:rPr lang="en-BE" dirty="0">
                <a:sym typeface="Wingdings" panose="05000000000000000000" pitchFamily="2" charset="2"/>
              </a:rPr>
              <a:t>t</a:t>
            </a:r>
            <a:r>
              <a:rPr lang="nl-BE" dirty="0">
                <a:sym typeface="Wingdings" panose="05000000000000000000" pitchFamily="2" charset="2"/>
              </a:rPr>
              <a:t>o</a:t>
            </a:r>
            <a:r>
              <a:rPr lang="en-BE" dirty="0">
                <a:sym typeface="Wingdings" panose="05000000000000000000" pitchFamily="2" charset="2"/>
              </a:rPr>
              <a:t>r</a:t>
            </a:r>
            <a:r>
              <a:rPr lang="nl-BE" dirty="0">
                <a:sym typeface="Wingdings" panose="05000000000000000000" pitchFamily="2" charset="2"/>
              </a:rPr>
              <a:t>e</a:t>
            </a:r>
            <a:r>
              <a:rPr lang="en-BE" dirty="0">
                <a:sym typeface="Wingdings" panose="05000000000000000000" pitchFamily="2" charset="2"/>
              </a:rPr>
              <a:t>d </a:t>
            </a:r>
            <a:r>
              <a:rPr lang="nl-BE" dirty="0">
                <a:sym typeface="Wingdings" panose="05000000000000000000" pitchFamily="2" charset="2"/>
              </a:rPr>
              <a:t>i</a:t>
            </a:r>
            <a:r>
              <a:rPr lang="en-BE" dirty="0">
                <a:sym typeface="Wingdings" panose="05000000000000000000" pitchFamily="2" charset="2"/>
              </a:rPr>
              <a:t>n </a:t>
            </a:r>
            <a:r>
              <a:rPr lang="nl-BE" dirty="0">
                <a:sym typeface="Wingdings" panose="05000000000000000000" pitchFamily="2" charset="2"/>
              </a:rPr>
              <a:t>m</a:t>
            </a:r>
            <a:r>
              <a:rPr lang="en-BE" dirty="0">
                <a:sym typeface="Wingdings" panose="05000000000000000000" pitchFamily="2" charset="2"/>
              </a:rPr>
              <a:t>u</a:t>
            </a:r>
            <a:r>
              <a:rPr lang="nl-BE" dirty="0">
                <a:sym typeface="Wingdings" panose="05000000000000000000" pitchFamily="2" charset="2"/>
              </a:rPr>
              <a:t>l</a:t>
            </a:r>
            <a:r>
              <a:rPr lang="en-BE" dirty="0">
                <a:sym typeface="Wingdings" panose="05000000000000000000" pitchFamily="2" charset="2"/>
              </a:rPr>
              <a:t>t</a:t>
            </a:r>
            <a:r>
              <a:rPr lang="nl-BE" dirty="0">
                <a:sym typeface="Wingdings" panose="05000000000000000000" pitchFamily="2" charset="2"/>
              </a:rPr>
              <a:t>i</a:t>
            </a:r>
            <a:r>
              <a:rPr lang="en-BE" dirty="0">
                <a:sym typeface="Wingdings" panose="05000000000000000000" pitchFamily="2" charset="2"/>
              </a:rPr>
              <a:t>p</a:t>
            </a:r>
            <a:r>
              <a:rPr lang="nl-BE" dirty="0">
                <a:sym typeface="Wingdings" panose="05000000000000000000" pitchFamily="2" charset="2"/>
              </a:rPr>
              <a:t>l</a:t>
            </a:r>
            <a:r>
              <a:rPr lang="en-BE" dirty="0">
                <a:sym typeface="Wingdings" panose="05000000000000000000" pitchFamily="2" charset="2"/>
              </a:rPr>
              <a:t>e </a:t>
            </a:r>
            <a:r>
              <a:rPr lang="nl-BE" dirty="0">
                <a:sym typeface="Wingdings" panose="05000000000000000000" pitchFamily="2" charset="2"/>
              </a:rPr>
              <a:t>c</a:t>
            </a:r>
            <a:r>
              <a:rPr lang="en-BE" dirty="0">
                <a:sym typeface="Wingdings" panose="05000000000000000000" pitchFamily="2" charset="2"/>
              </a:rPr>
              <a:t>o</a:t>
            </a:r>
            <a:r>
              <a:rPr lang="nl-BE" dirty="0">
                <a:sym typeface="Wingdings" panose="05000000000000000000" pitchFamily="2" charset="2"/>
              </a:rPr>
              <a:t>l</a:t>
            </a:r>
            <a:r>
              <a:rPr lang="en-BE" dirty="0">
                <a:sym typeface="Wingdings" panose="05000000000000000000" pitchFamily="2" charset="2"/>
              </a:rPr>
              <a:t>u</a:t>
            </a:r>
            <a:r>
              <a:rPr lang="nl-BE" dirty="0">
                <a:sym typeface="Wingdings" panose="05000000000000000000" pitchFamily="2" charset="2"/>
              </a:rPr>
              <a:t>m</a:t>
            </a:r>
            <a:r>
              <a:rPr lang="en-BE" dirty="0">
                <a:sym typeface="Wingdings" panose="05000000000000000000" pitchFamily="2" charset="2"/>
              </a:rPr>
              <a:t>ns)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6530399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K</a:t>
            </a:r>
            <a:r>
              <a:rPr lang="en-BE" dirty="0"/>
              <a:t>e</a:t>
            </a:r>
            <a:r>
              <a:rPr lang="nl-BE" dirty="0"/>
              <a:t>e</a:t>
            </a:r>
            <a:r>
              <a:rPr lang="en-BE" dirty="0"/>
              <a:t>p </a:t>
            </a:r>
            <a:r>
              <a:rPr lang="nl-BE" dirty="0"/>
              <a:t>i</a:t>
            </a:r>
            <a:r>
              <a:rPr lang="en-BE" dirty="0"/>
              <a:t>n </a:t>
            </a:r>
            <a:r>
              <a:rPr lang="nl-BE" dirty="0"/>
              <a:t>m</a:t>
            </a:r>
            <a:r>
              <a:rPr lang="en-BE" dirty="0" err="1"/>
              <a:t>i</a:t>
            </a:r>
            <a:r>
              <a:rPr lang="nl-BE" dirty="0"/>
              <a:t>n</a:t>
            </a:r>
            <a:r>
              <a:rPr lang="en-BE" dirty="0"/>
              <a:t>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</a:t>
            </a:r>
            <a:r>
              <a:rPr lang="en-BE" dirty="0"/>
              <a:t>e </a:t>
            </a:r>
            <a:r>
              <a:rPr lang="nl-BE" dirty="0"/>
              <a:t>r</a:t>
            </a:r>
            <a:r>
              <a:rPr lang="en-BE" dirty="0"/>
              <a:t>e</a:t>
            </a:r>
            <a:r>
              <a:rPr lang="nl-BE" dirty="0"/>
              <a:t>a</a:t>
            </a:r>
            <a:r>
              <a:rPr lang="en-BE" dirty="0"/>
              <a:t>l</a:t>
            </a:r>
            <a:r>
              <a:rPr lang="nl-BE" dirty="0"/>
              <a:t>i</a:t>
            </a:r>
            <a:r>
              <a:rPr lang="en-BE" dirty="0"/>
              <a:t>s</a:t>
            </a:r>
            <a:r>
              <a:rPr lang="nl-BE" dirty="0"/>
              <a:t>t</a:t>
            </a:r>
            <a:r>
              <a:rPr lang="en-BE" dirty="0" err="1"/>
              <a:t>i</a:t>
            </a:r>
            <a:r>
              <a:rPr lang="nl-BE" dirty="0"/>
              <a:t>c</a:t>
            </a:r>
            <a:r>
              <a:rPr lang="en-BE" dirty="0"/>
              <a:t>. </a:t>
            </a:r>
            <a:r>
              <a:rPr lang="nl-BE" dirty="0"/>
              <a:t>C</a:t>
            </a:r>
            <a:r>
              <a:rPr lang="en-BE" dirty="0"/>
              <a:t>o</a:t>
            </a:r>
            <a:r>
              <a:rPr lang="nl-BE" dirty="0"/>
              <a:t>m</a:t>
            </a:r>
            <a:r>
              <a:rPr lang="en-BE" dirty="0"/>
              <a:t>b</a:t>
            </a:r>
            <a:r>
              <a:rPr lang="nl-BE" dirty="0"/>
              <a:t>o</a:t>
            </a:r>
            <a:r>
              <a:rPr lang="en-BE" dirty="0"/>
              <a:t>d</a:t>
            </a:r>
            <a:r>
              <a:rPr lang="nl-BE" dirty="0"/>
              <a:t>o</a:t>
            </a:r>
            <a:r>
              <a:rPr lang="en-BE" dirty="0"/>
              <a:t> </a:t>
            </a:r>
            <a:r>
              <a:rPr lang="nl-BE" dirty="0"/>
              <a:t>o</a:t>
            </a:r>
            <a:r>
              <a:rPr lang="en-BE" dirty="0"/>
              <a:t>w</a:t>
            </a:r>
            <a:r>
              <a:rPr lang="nl-BE" dirty="0"/>
              <a:t>n</a:t>
            </a:r>
            <a:r>
              <a:rPr lang="en-BE" dirty="0"/>
              <a:t>s the product.</a:t>
            </a:r>
            <a:br>
              <a:rPr lang="en-BE" dirty="0"/>
            </a:br>
            <a:r>
              <a:rPr lang="en-BE" dirty="0"/>
              <a:t>It’s their (awesome) creation.</a:t>
            </a:r>
          </a:p>
          <a:p>
            <a:pPr lvl="1"/>
            <a:r>
              <a:rPr lang="en-BE" dirty="0"/>
              <a:t>not </a:t>
            </a:r>
            <a:r>
              <a:rPr lang="nl-BE" dirty="0"/>
              <a:t>e</a:t>
            </a:r>
            <a:r>
              <a:rPr lang="en-BE" dirty="0"/>
              <a:t>v</a:t>
            </a:r>
            <a:r>
              <a:rPr lang="nl-BE" dirty="0"/>
              <a:t>e</a:t>
            </a:r>
            <a:r>
              <a:rPr lang="en-BE" dirty="0"/>
              <a:t>r</a:t>
            </a:r>
            <a:r>
              <a:rPr lang="nl-BE" dirty="0"/>
              <a:t>y</a:t>
            </a:r>
            <a:r>
              <a:rPr lang="en-BE" dirty="0"/>
              <a:t> </a:t>
            </a:r>
            <a:r>
              <a:rPr lang="nl-BE" dirty="0"/>
              <a:t>i</a:t>
            </a:r>
            <a:r>
              <a:rPr lang="en-BE" dirty="0"/>
              <a:t>d</a:t>
            </a:r>
            <a:r>
              <a:rPr lang="nl-BE" dirty="0"/>
              <a:t>e</a:t>
            </a:r>
            <a:r>
              <a:rPr lang="en-BE" dirty="0"/>
              <a:t>a </a:t>
            </a:r>
            <a:r>
              <a:rPr lang="nl-BE" dirty="0"/>
              <a:t>c</a:t>
            </a:r>
            <a:r>
              <a:rPr lang="en-BE" dirty="0"/>
              <a:t>a</a:t>
            </a:r>
            <a:r>
              <a:rPr lang="nl-BE" dirty="0"/>
              <a:t>n</a:t>
            </a:r>
            <a:r>
              <a:rPr lang="en-BE" dirty="0"/>
              <a:t> </a:t>
            </a:r>
            <a:r>
              <a:rPr lang="nl-BE" dirty="0"/>
              <a:t>b</a:t>
            </a:r>
            <a:r>
              <a:rPr lang="en-BE" dirty="0"/>
              <a:t>e </a:t>
            </a:r>
            <a:r>
              <a:rPr lang="nl-BE" dirty="0"/>
              <a:t>d</a:t>
            </a:r>
            <a:r>
              <a:rPr lang="en-BE" dirty="0"/>
              <a:t>o</a:t>
            </a:r>
            <a:r>
              <a:rPr lang="nl-BE" dirty="0"/>
              <a:t>n</a:t>
            </a:r>
            <a:r>
              <a:rPr lang="en-BE" dirty="0"/>
              <a:t>e </a:t>
            </a:r>
            <a:r>
              <a:rPr lang="nl-BE" dirty="0"/>
              <a:t>w</a:t>
            </a:r>
            <a:r>
              <a:rPr lang="en-BE" dirty="0" err="1"/>
              <a:t>ith</a:t>
            </a:r>
            <a:r>
              <a:rPr lang="en-BE" dirty="0"/>
              <a:t> extensions</a:t>
            </a:r>
          </a:p>
          <a:p>
            <a:pPr lvl="1"/>
            <a:r>
              <a:rPr lang="en-BE" dirty="0"/>
              <a:t>not every </a:t>
            </a:r>
            <a:r>
              <a:rPr lang="nl-BE" dirty="0"/>
              <a:t>p</a:t>
            </a:r>
            <a:r>
              <a:rPr lang="en-BE" dirty="0"/>
              <a:t>u</a:t>
            </a:r>
            <a:r>
              <a:rPr lang="nl-BE" dirty="0"/>
              <a:t>l</a:t>
            </a:r>
            <a:r>
              <a:rPr lang="en-BE" dirty="0"/>
              <a:t>l </a:t>
            </a:r>
            <a:r>
              <a:rPr lang="nl-BE" dirty="0"/>
              <a:t>r</a:t>
            </a:r>
            <a:r>
              <a:rPr lang="en-BE" dirty="0"/>
              <a:t>e</a:t>
            </a:r>
            <a:r>
              <a:rPr lang="nl-BE" dirty="0"/>
              <a:t>q</a:t>
            </a:r>
            <a:r>
              <a:rPr lang="en-BE" dirty="0"/>
              <a:t>u</a:t>
            </a:r>
            <a:r>
              <a:rPr lang="nl-BE" dirty="0"/>
              <a:t>e</a:t>
            </a:r>
            <a:r>
              <a:rPr lang="en-BE" dirty="0" err="1"/>
              <a:t>st</a:t>
            </a:r>
            <a:r>
              <a:rPr lang="en-BE" dirty="0"/>
              <a:t> you make </a:t>
            </a:r>
            <a:r>
              <a:rPr lang="nl-BE" dirty="0"/>
              <a:t>g</a:t>
            </a:r>
            <a:r>
              <a:rPr lang="en-BE" dirty="0"/>
              <a:t>e</a:t>
            </a:r>
            <a:r>
              <a:rPr lang="nl-BE" dirty="0"/>
              <a:t>t</a:t>
            </a:r>
            <a:r>
              <a:rPr lang="en-BE" dirty="0"/>
              <a:t>s </a:t>
            </a:r>
            <a:r>
              <a:rPr lang="nl-BE" dirty="0"/>
              <a:t>i</a:t>
            </a:r>
            <a:r>
              <a:rPr lang="en-BE" dirty="0"/>
              <a:t>n</a:t>
            </a:r>
            <a:r>
              <a:rPr lang="nl-BE" dirty="0"/>
              <a:t>c</a:t>
            </a:r>
            <a:r>
              <a:rPr lang="en-BE" dirty="0"/>
              <a:t>l</a:t>
            </a:r>
            <a:r>
              <a:rPr lang="nl-BE" dirty="0"/>
              <a:t>u</a:t>
            </a:r>
            <a:r>
              <a:rPr lang="en-BE" dirty="0"/>
              <a:t>d</a:t>
            </a:r>
            <a:r>
              <a:rPr lang="nl-BE" dirty="0"/>
              <a:t>e</a:t>
            </a:r>
            <a:r>
              <a:rPr lang="en-BE" dirty="0"/>
              <a:t>d </a:t>
            </a:r>
            <a:r>
              <a:rPr lang="nl-BE" dirty="0"/>
              <a:t>i</a:t>
            </a:r>
            <a:r>
              <a:rPr lang="en-BE" dirty="0"/>
              <a:t>n </a:t>
            </a:r>
            <a:r>
              <a:rPr lang="nl-BE" dirty="0"/>
              <a:t>t</a:t>
            </a:r>
            <a:r>
              <a:rPr lang="en-BE" dirty="0"/>
              <a:t>h</a:t>
            </a:r>
            <a:r>
              <a:rPr lang="nl-BE" dirty="0"/>
              <a:t>e</a:t>
            </a:r>
            <a:r>
              <a:rPr lang="en-BE" dirty="0"/>
              <a:t> </a:t>
            </a:r>
            <a:r>
              <a:rPr lang="nl-BE" dirty="0"/>
              <a:t>c</a:t>
            </a:r>
            <a:r>
              <a:rPr lang="en-BE" dirty="0"/>
              <a:t>o</a:t>
            </a:r>
            <a:r>
              <a:rPr lang="nl-BE" dirty="0"/>
              <a:t>r</a:t>
            </a:r>
            <a:r>
              <a:rPr lang="en-BE" dirty="0"/>
              <a:t>e</a:t>
            </a:r>
          </a:p>
          <a:p>
            <a:pPr lvl="1"/>
            <a:endParaRPr lang="en-BE" dirty="0"/>
          </a:p>
          <a:p>
            <a:pPr marL="457200" lvl="1" indent="0">
              <a:buNone/>
            </a:pP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5163848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Future </a:t>
            </a:r>
            <a:r>
              <a:rPr lang="fr-FR" dirty="0" err="1"/>
              <a:t>Projects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</a:t>
            </a:r>
            <a:r>
              <a:rPr lang="en-BE" dirty="0"/>
              <a:t>o</a:t>
            </a:r>
            <a:r>
              <a:rPr lang="nl-BE" dirty="0"/>
              <a:t>r</a:t>
            </a:r>
            <a:r>
              <a:rPr lang="en-BE" dirty="0"/>
              <a:t>e </a:t>
            </a:r>
            <a:r>
              <a:rPr lang="nl-BE" dirty="0"/>
              <a:t>e</a:t>
            </a:r>
            <a:r>
              <a:rPr lang="en-BE" dirty="0"/>
              <a:t>x</a:t>
            </a:r>
            <a:r>
              <a:rPr lang="nl-BE" dirty="0"/>
              <a:t>t</a:t>
            </a:r>
            <a:r>
              <a:rPr lang="en-BE" dirty="0"/>
              <a:t>e</a:t>
            </a:r>
            <a:r>
              <a:rPr lang="nl-BE" dirty="0"/>
              <a:t>n</a:t>
            </a:r>
            <a:r>
              <a:rPr lang="en-BE" dirty="0"/>
              <a:t>s</a:t>
            </a:r>
            <a:r>
              <a:rPr lang="nl-BE" dirty="0"/>
              <a:t>i</a:t>
            </a:r>
            <a:r>
              <a:rPr lang="en-BE" dirty="0"/>
              <a:t>o</a:t>
            </a:r>
            <a:r>
              <a:rPr lang="nl-BE" dirty="0"/>
              <a:t>n</a:t>
            </a:r>
            <a:r>
              <a:rPr lang="en-BE" dirty="0"/>
              <a:t>s</a:t>
            </a:r>
          </a:p>
          <a:p>
            <a:pPr lvl="1"/>
            <a:r>
              <a:rPr lang="en-BE" dirty="0"/>
              <a:t>LDAP, image attachment compressor, ...</a:t>
            </a:r>
            <a:endParaRPr lang="en-US" dirty="0"/>
          </a:p>
          <a:p>
            <a:r>
              <a:rPr lang="en-BE" dirty="0"/>
              <a:t>M</a:t>
            </a:r>
            <a:r>
              <a:rPr lang="nl-BE" dirty="0"/>
              <a:t>o</a:t>
            </a:r>
            <a:r>
              <a:rPr lang="en-BE" dirty="0"/>
              <a:t>r</a:t>
            </a:r>
            <a:r>
              <a:rPr lang="nl-BE" dirty="0"/>
              <a:t>e</a:t>
            </a:r>
            <a:r>
              <a:rPr lang="en-BE" dirty="0"/>
              <a:t> </a:t>
            </a:r>
            <a:r>
              <a:rPr lang="nl-BE" dirty="0"/>
              <a:t>c</a:t>
            </a:r>
            <a:r>
              <a:rPr lang="en-BE" dirty="0"/>
              <a:t>u</a:t>
            </a:r>
            <a:r>
              <a:rPr lang="nl-BE" dirty="0"/>
              <a:t>s</a:t>
            </a:r>
            <a:r>
              <a:rPr lang="en-BE" dirty="0"/>
              <a:t>t</a:t>
            </a:r>
            <a:r>
              <a:rPr lang="nl-BE" dirty="0"/>
              <a:t>o</a:t>
            </a:r>
            <a:r>
              <a:rPr lang="en-BE" dirty="0"/>
              <a:t>m </a:t>
            </a:r>
            <a:r>
              <a:rPr lang="nl-BE" dirty="0"/>
              <a:t>c</a:t>
            </a:r>
            <a:r>
              <a:rPr lang="en-BE" dirty="0"/>
              <a:t>l</a:t>
            </a:r>
            <a:r>
              <a:rPr lang="nl-BE" dirty="0"/>
              <a:t>a</a:t>
            </a:r>
            <a:r>
              <a:rPr lang="en-BE" dirty="0"/>
              <a:t>s</a:t>
            </a:r>
            <a:r>
              <a:rPr lang="nl-BE" dirty="0"/>
              <a:t>s</a:t>
            </a:r>
            <a:r>
              <a:rPr lang="en-BE" dirty="0"/>
              <a:t>e</a:t>
            </a:r>
            <a:r>
              <a:rPr lang="nl-BE" dirty="0"/>
              <a:t>s</a:t>
            </a:r>
            <a:endParaRPr lang="en-BE" dirty="0"/>
          </a:p>
          <a:p>
            <a:r>
              <a:rPr lang="nl-BE" dirty="0"/>
              <a:t>M</a:t>
            </a:r>
            <a:r>
              <a:rPr lang="en-BE" dirty="0"/>
              <a:t>ore front ends</a:t>
            </a:r>
          </a:p>
          <a:p>
            <a:pPr lvl="1"/>
            <a:r>
              <a:rPr lang="en-BE" dirty="0"/>
              <a:t>For citizens</a:t>
            </a:r>
          </a:p>
          <a:p>
            <a:pPr lvl="2"/>
            <a:r>
              <a:rPr lang="en-BE" dirty="0"/>
              <a:t>Portals. Login or not? </a:t>
            </a:r>
            <a:r>
              <a:rPr lang="en-BE" dirty="0">
                <a:sym typeface="Wingdings" panose="05000000000000000000" pitchFamily="2" charset="2"/>
              </a:rPr>
              <a:t> custom framework</a:t>
            </a:r>
            <a:endParaRPr lang="en-BE" dirty="0"/>
          </a:p>
          <a:p>
            <a:pPr lvl="1"/>
            <a:r>
              <a:rPr lang="en-BE" dirty="0"/>
              <a:t>For staff</a:t>
            </a:r>
          </a:p>
          <a:p>
            <a:pPr lvl="2"/>
            <a:r>
              <a:rPr lang="nl-BE" dirty="0"/>
              <a:t>T</a:t>
            </a:r>
            <a:r>
              <a:rPr lang="en-BE" dirty="0" err="1"/>
              <a:t>echnical</a:t>
            </a:r>
            <a:r>
              <a:rPr lang="en-BE" dirty="0"/>
              <a:t> staff on the road with smartphone/tablet; custom UI for </a:t>
            </a:r>
            <a:r>
              <a:rPr lang="en-BE" dirty="0" err="1"/>
              <a:t>iTop</a:t>
            </a:r>
            <a:r>
              <a:rPr lang="en-BE" dirty="0"/>
              <a:t> data?</a:t>
            </a:r>
          </a:p>
          <a:p>
            <a:pPr lvl="2"/>
            <a:r>
              <a:rPr lang="en-BE" dirty="0"/>
              <a:t>Planning?</a:t>
            </a:r>
          </a:p>
          <a:p>
            <a:pPr lvl="1"/>
            <a:r>
              <a:rPr lang="en-BE" dirty="0"/>
              <a:t>...</a:t>
            </a:r>
          </a:p>
          <a:p>
            <a:pPr marL="457200" lvl="1" indent="0">
              <a:buNone/>
            </a:pPr>
            <a:endParaRPr lang="en-BE" dirty="0"/>
          </a:p>
          <a:p>
            <a:r>
              <a:rPr lang="en-BE" dirty="0"/>
              <a:t>Personal ambitions? </a:t>
            </a:r>
            <a:r>
              <a:rPr lang="en-BE" dirty="0" err="1"/>
              <a:t>iTop</a:t>
            </a:r>
            <a:r>
              <a:rPr lang="en-BE" dirty="0"/>
              <a:t> Hub for third party </a:t>
            </a:r>
            <a:r>
              <a:rPr lang="en-BE" dirty="0" err="1"/>
              <a:t>devel</a:t>
            </a:r>
            <a:r>
              <a:rPr lang="nl-BE" dirty="0"/>
              <a:t>o</a:t>
            </a:r>
            <a:r>
              <a:rPr lang="en-BE" dirty="0"/>
              <a:t>p</a:t>
            </a:r>
            <a:r>
              <a:rPr lang="nl-BE" dirty="0"/>
              <a:t>e</a:t>
            </a:r>
            <a:r>
              <a:rPr lang="en-BE" dirty="0"/>
              <a:t>r</a:t>
            </a:r>
            <a:r>
              <a:rPr lang="nl-BE" dirty="0"/>
              <a:t>s</a:t>
            </a:r>
            <a:r>
              <a:rPr lang="en-B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247878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41629-3820-40A8-A646-B97CC3509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T</a:t>
            </a:r>
            <a:r>
              <a:rPr lang="nl-BE" dirty="0"/>
              <a:t>h</a:t>
            </a:r>
            <a:r>
              <a:rPr lang="en-BE" dirty="0"/>
              <a:t>a</a:t>
            </a:r>
            <a:r>
              <a:rPr lang="nl-BE" dirty="0"/>
              <a:t>n</a:t>
            </a:r>
            <a:r>
              <a:rPr lang="en-BE" dirty="0"/>
              <a:t>k </a:t>
            </a:r>
            <a:r>
              <a:rPr lang="nl-BE" dirty="0"/>
              <a:t>y</a:t>
            </a:r>
            <a:r>
              <a:rPr lang="en-BE" dirty="0"/>
              <a:t>o</a:t>
            </a:r>
            <a:r>
              <a:rPr lang="nl-BE" dirty="0"/>
              <a:t>u</a:t>
            </a:r>
            <a:r>
              <a:rPr lang="en-BE" dirty="0"/>
              <a:t> </a:t>
            </a:r>
            <a:r>
              <a:rPr lang="nl-BE" dirty="0"/>
              <a:t>C</a:t>
            </a:r>
            <a:r>
              <a:rPr lang="en-BE" dirty="0"/>
              <a:t>o</a:t>
            </a:r>
            <a:r>
              <a:rPr lang="nl-BE" dirty="0"/>
              <a:t>m</a:t>
            </a:r>
            <a:r>
              <a:rPr lang="en-BE" dirty="0"/>
              <a:t>b</a:t>
            </a:r>
            <a:r>
              <a:rPr lang="nl-BE" dirty="0"/>
              <a:t>o</a:t>
            </a:r>
            <a:r>
              <a:rPr lang="en-BE" dirty="0"/>
              <a:t>d</a:t>
            </a:r>
            <a:r>
              <a:rPr lang="nl-BE" dirty="0"/>
              <a:t>o</a:t>
            </a:r>
            <a:r>
              <a:rPr lang="en-BE" dirty="0"/>
              <a:t> </a:t>
            </a:r>
            <a:r>
              <a:rPr lang="nl-BE" dirty="0"/>
              <a:t>a</a:t>
            </a:r>
            <a:r>
              <a:rPr lang="en-BE" dirty="0"/>
              <a:t>n</a:t>
            </a:r>
            <a:r>
              <a:rPr lang="nl-BE" dirty="0"/>
              <a:t>d</a:t>
            </a:r>
            <a:r>
              <a:rPr lang="en-BE" dirty="0"/>
              <a:t> </a:t>
            </a:r>
            <a:r>
              <a:rPr lang="nl-BE" dirty="0"/>
              <a:t>p</a:t>
            </a:r>
            <a:r>
              <a:rPr lang="en-BE" dirty="0"/>
              <a:t>a</a:t>
            </a:r>
            <a:r>
              <a:rPr lang="nl-BE" dirty="0"/>
              <a:t>r</a:t>
            </a:r>
            <a:r>
              <a:rPr lang="en-BE" dirty="0" err="1"/>
              <a:t>tners</a:t>
            </a:r>
            <a:r>
              <a:rPr lang="en-BE" dirty="0"/>
              <a:t>!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C02BA-F1C1-408D-8186-8315FFACC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Great staff, open mind, friendly people!</a:t>
            </a:r>
          </a:p>
          <a:p>
            <a:r>
              <a:rPr lang="en-BE" dirty="0"/>
              <a:t>Great product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2659AD-EA2E-4A5D-A9A0-2D5C84BB7D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500" y="3489470"/>
            <a:ext cx="49530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92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9DAF-089A-4ED2-8B00-72CFFA882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T</a:t>
            </a:r>
            <a:r>
              <a:rPr lang="nl-BE" dirty="0"/>
              <a:t>h</a:t>
            </a:r>
            <a:r>
              <a:rPr lang="en-BE" dirty="0"/>
              <a:t>a</a:t>
            </a:r>
            <a:r>
              <a:rPr lang="nl-BE" dirty="0"/>
              <a:t>n</a:t>
            </a:r>
            <a:r>
              <a:rPr lang="en-BE" dirty="0"/>
              <a:t>k </a:t>
            </a:r>
            <a:r>
              <a:rPr lang="nl-BE" dirty="0"/>
              <a:t>y</a:t>
            </a:r>
            <a:r>
              <a:rPr lang="en-BE" dirty="0"/>
              <a:t>o</a:t>
            </a:r>
            <a:r>
              <a:rPr lang="nl-BE" dirty="0"/>
              <a:t>u</a:t>
            </a:r>
            <a:r>
              <a:rPr lang="en-BE" dirty="0"/>
              <a:t> </a:t>
            </a:r>
            <a:r>
              <a:rPr lang="nl-BE" dirty="0"/>
              <a:t>a</a:t>
            </a:r>
            <a:r>
              <a:rPr lang="en-BE" dirty="0"/>
              <a:t>l</a:t>
            </a:r>
            <a:r>
              <a:rPr lang="nl-BE" dirty="0"/>
              <a:t>l</a:t>
            </a:r>
            <a:r>
              <a:rPr lang="en-BE" dirty="0"/>
              <a:t>!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F9162-8D14-40A1-B1E0-40CD7F223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C</a:t>
            </a:r>
            <a:r>
              <a:rPr lang="nl-BE" dirty="0"/>
              <a:t>o</a:t>
            </a:r>
            <a:r>
              <a:rPr lang="en-BE" dirty="0"/>
              <a:t>n</a:t>
            </a:r>
            <a:r>
              <a:rPr lang="nl-BE" dirty="0"/>
              <a:t>t</a:t>
            </a:r>
            <a:r>
              <a:rPr lang="en-BE" dirty="0"/>
              <a:t>a</a:t>
            </a:r>
            <a:r>
              <a:rPr lang="nl-BE" dirty="0"/>
              <a:t>c</a:t>
            </a:r>
            <a:r>
              <a:rPr lang="en-BE" dirty="0"/>
              <a:t>t</a:t>
            </a:r>
          </a:p>
          <a:p>
            <a:pPr lvl="1"/>
            <a:r>
              <a:rPr lang="en-BE" dirty="0">
                <a:hlinkClick r:id="rId2"/>
              </a:rPr>
              <a:t>jbostoen@outlook.com</a:t>
            </a:r>
            <a:endParaRPr lang="en-BE" dirty="0"/>
          </a:p>
          <a:p>
            <a:pPr lvl="1"/>
            <a:endParaRPr lang="en-BE" dirty="0"/>
          </a:p>
          <a:p>
            <a:pPr lvl="1"/>
            <a:r>
              <a:rPr lang="en-BE" dirty="0">
                <a:hlinkClick r:id="rId3"/>
              </a:rPr>
              <a:t>http</a:t>
            </a:r>
            <a:r>
              <a:rPr lang="nl-BE" dirty="0">
                <a:hlinkClick r:id="rId3"/>
              </a:rPr>
              <a:t>s</a:t>
            </a:r>
            <a:r>
              <a:rPr lang="en-BE" dirty="0">
                <a:hlinkClick r:id="rId3"/>
              </a:rPr>
              <a:t>://</a:t>
            </a:r>
            <a:r>
              <a:rPr lang="nl-BE" dirty="0">
                <a:hlinkClick r:id="rId3"/>
              </a:rPr>
              <a:t>g</a:t>
            </a:r>
            <a:r>
              <a:rPr lang="en-BE" dirty="0" err="1">
                <a:hlinkClick r:id="rId3"/>
              </a:rPr>
              <a:t>i</a:t>
            </a:r>
            <a:r>
              <a:rPr lang="nl-BE" dirty="0">
                <a:hlinkClick r:id="rId3"/>
              </a:rPr>
              <a:t>t</a:t>
            </a:r>
            <a:r>
              <a:rPr lang="en-BE" dirty="0">
                <a:hlinkClick r:id="rId3"/>
              </a:rPr>
              <a:t>h</a:t>
            </a:r>
            <a:r>
              <a:rPr lang="nl-BE" dirty="0">
                <a:hlinkClick r:id="rId3"/>
              </a:rPr>
              <a:t>u</a:t>
            </a:r>
            <a:r>
              <a:rPr lang="en-BE" dirty="0">
                <a:hlinkClick r:id="rId3"/>
              </a:rPr>
              <a:t>b.</a:t>
            </a:r>
            <a:r>
              <a:rPr lang="nl-BE" dirty="0">
                <a:hlinkClick r:id="rId3"/>
              </a:rPr>
              <a:t>c</a:t>
            </a:r>
            <a:r>
              <a:rPr lang="en-BE" dirty="0">
                <a:hlinkClick r:id="rId3"/>
              </a:rPr>
              <a:t>o</a:t>
            </a:r>
            <a:r>
              <a:rPr lang="nl-BE" dirty="0">
                <a:hlinkClick r:id="rId3"/>
              </a:rPr>
              <a:t>m</a:t>
            </a:r>
            <a:r>
              <a:rPr lang="en-BE" dirty="0">
                <a:hlinkClick r:id="rId3"/>
              </a:rPr>
              <a:t>/</a:t>
            </a:r>
            <a:r>
              <a:rPr lang="nl-BE" dirty="0">
                <a:hlinkClick r:id="rId3"/>
              </a:rPr>
              <a:t>j</a:t>
            </a:r>
            <a:r>
              <a:rPr lang="en-BE" dirty="0">
                <a:hlinkClick r:id="rId3"/>
              </a:rPr>
              <a:t>b</a:t>
            </a:r>
            <a:r>
              <a:rPr lang="nl-BE" dirty="0">
                <a:hlinkClick r:id="rId3"/>
              </a:rPr>
              <a:t>o</a:t>
            </a:r>
            <a:r>
              <a:rPr lang="en-BE" dirty="0">
                <a:hlinkClick r:id="rId3"/>
              </a:rPr>
              <a:t>s</a:t>
            </a:r>
            <a:r>
              <a:rPr lang="nl-BE" dirty="0">
                <a:hlinkClick r:id="rId3"/>
              </a:rPr>
              <a:t>t</a:t>
            </a:r>
            <a:r>
              <a:rPr lang="en-BE" dirty="0">
                <a:hlinkClick r:id="rId3"/>
              </a:rPr>
              <a:t>o</a:t>
            </a:r>
            <a:r>
              <a:rPr lang="nl-BE" dirty="0">
                <a:hlinkClick r:id="rId3"/>
              </a:rPr>
              <a:t>e</a:t>
            </a:r>
            <a:r>
              <a:rPr lang="en-BE" dirty="0">
                <a:hlinkClick r:id="rId3"/>
              </a:rPr>
              <a:t>n/</a:t>
            </a:r>
            <a:r>
              <a:rPr lang="nl-BE" dirty="0">
                <a:hlinkClick r:id="rId3"/>
              </a:rPr>
              <a:t>i</a:t>
            </a:r>
            <a:r>
              <a:rPr lang="en-BE" dirty="0">
                <a:hlinkClick r:id="rId3"/>
              </a:rPr>
              <a:t>T</a:t>
            </a:r>
            <a:r>
              <a:rPr lang="nl-BE" dirty="0">
                <a:hlinkClick r:id="rId3"/>
              </a:rPr>
              <a:t>o</a:t>
            </a:r>
            <a:r>
              <a:rPr lang="en-BE" dirty="0">
                <a:hlinkClick r:id="rId3"/>
              </a:rPr>
              <a:t>p-</a:t>
            </a:r>
            <a:r>
              <a:rPr lang="nl-BE" dirty="0">
                <a:hlinkClick r:id="rId3"/>
              </a:rPr>
              <a:t>c</a:t>
            </a:r>
            <a:r>
              <a:rPr lang="en-BE" dirty="0">
                <a:hlinkClick r:id="rId3"/>
              </a:rPr>
              <a:t>u</a:t>
            </a:r>
            <a:r>
              <a:rPr lang="nl-BE" dirty="0">
                <a:hlinkClick r:id="rId3"/>
              </a:rPr>
              <a:t>s</a:t>
            </a:r>
            <a:r>
              <a:rPr lang="en-BE" dirty="0">
                <a:hlinkClick r:id="rId3"/>
              </a:rPr>
              <a:t>t</a:t>
            </a:r>
            <a:r>
              <a:rPr lang="nl-BE" dirty="0">
                <a:hlinkClick r:id="rId3"/>
              </a:rPr>
              <a:t>o</a:t>
            </a:r>
            <a:r>
              <a:rPr lang="en-BE" dirty="0">
                <a:hlinkClick r:id="rId3"/>
              </a:rPr>
              <a:t>m-</a:t>
            </a:r>
            <a:r>
              <a:rPr lang="nl-BE" dirty="0">
                <a:hlinkClick r:id="rId3"/>
              </a:rPr>
              <a:t>e</a:t>
            </a:r>
            <a:r>
              <a:rPr lang="en-BE" dirty="0">
                <a:hlinkClick r:id="rId3"/>
              </a:rPr>
              <a:t>x</a:t>
            </a:r>
            <a:r>
              <a:rPr lang="nl-BE" dirty="0">
                <a:hlinkClick r:id="rId3"/>
              </a:rPr>
              <a:t>t</a:t>
            </a:r>
            <a:r>
              <a:rPr lang="en-BE" dirty="0">
                <a:hlinkClick r:id="rId3"/>
              </a:rPr>
              <a:t>e</a:t>
            </a:r>
            <a:r>
              <a:rPr lang="nl-BE" dirty="0">
                <a:hlinkClick r:id="rId3"/>
              </a:rPr>
              <a:t>n</a:t>
            </a:r>
            <a:r>
              <a:rPr lang="en-BE" dirty="0">
                <a:hlinkClick r:id="rId3"/>
              </a:rPr>
              <a:t>s</a:t>
            </a:r>
            <a:r>
              <a:rPr lang="nl-BE" dirty="0">
                <a:hlinkClick r:id="rId3"/>
              </a:rPr>
              <a:t>i</a:t>
            </a:r>
            <a:r>
              <a:rPr lang="en-BE" dirty="0">
                <a:hlinkClick r:id="rId3"/>
              </a:rPr>
              <a:t>o</a:t>
            </a:r>
            <a:r>
              <a:rPr lang="nl-BE" dirty="0">
                <a:hlinkClick r:id="rId3"/>
              </a:rPr>
              <a:t>n</a:t>
            </a:r>
            <a:r>
              <a:rPr lang="en-BE" dirty="0">
                <a:hlinkClick r:id="rId3"/>
              </a:rPr>
              <a:t>s</a:t>
            </a:r>
            <a:r>
              <a:rPr lang="en-BE" dirty="0"/>
              <a:t> </a:t>
            </a:r>
          </a:p>
          <a:p>
            <a:pPr lvl="2"/>
            <a:r>
              <a:rPr lang="en-BE" sz="2400" dirty="0"/>
              <a:t>Contains both finished things as well as work in progress</a:t>
            </a:r>
          </a:p>
          <a:p>
            <a:pPr lvl="3"/>
            <a:r>
              <a:rPr lang="en-BE" sz="2000" dirty="0"/>
              <a:t>PowerShell module</a:t>
            </a:r>
          </a:p>
          <a:p>
            <a:pPr lvl="3"/>
            <a:r>
              <a:rPr lang="en-BE" sz="2000" dirty="0"/>
              <a:t>Some extensions (Mail to Ticket fork, report</a:t>
            </a:r>
            <a:r>
              <a:rPr lang="nl-BE" sz="2000" dirty="0"/>
              <a:t>i</a:t>
            </a:r>
            <a:r>
              <a:rPr lang="en-BE" sz="2000" dirty="0"/>
              <a:t>n</a:t>
            </a:r>
            <a:r>
              <a:rPr lang="nl-BE" sz="2000" dirty="0"/>
              <a:t>g</a:t>
            </a:r>
            <a:r>
              <a:rPr lang="en-BE" sz="2000" dirty="0"/>
              <a:t>, ...)</a:t>
            </a:r>
          </a:p>
          <a:p>
            <a:pPr lvl="3"/>
            <a:r>
              <a:rPr lang="nl-BE" sz="2000" dirty="0"/>
              <a:t>E</a:t>
            </a:r>
            <a:r>
              <a:rPr lang="en-BE" sz="2000" dirty="0" err="1"/>
              <a:t>xamples</a:t>
            </a:r>
            <a:r>
              <a:rPr lang="en-BE" sz="2000" dirty="0"/>
              <a:t> of </a:t>
            </a:r>
            <a:r>
              <a:rPr lang="en-BE" sz="2000"/>
              <a:t>some classes</a:t>
            </a:r>
          </a:p>
          <a:p>
            <a:pPr lvl="3"/>
            <a:r>
              <a:rPr lang="nl-BE" sz="2000"/>
              <a:t>S</a:t>
            </a:r>
            <a:r>
              <a:rPr lang="en-BE" sz="2000" dirty="0" err="1"/>
              <a:t>ome</a:t>
            </a:r>
            <a:r>
              <a:rPr lang="en-BE" sz="2000" dirty="0"/>
              <a:t> pointers (</a:t>
            </a:r>
            <a:r>
              <a:rPr lang="nl-BE" sz="2000" dirty="0"/>
              <a:t>s</a:t>
            </a:r>
            <a:r>
              <a:rPr lang="en-BE" sz="2000" dirty="0"/>
              <a:t>e</a:t>
            </a:r>
            <a:r>
              <a:rPr lang="nl-BE" sz="2000" dirty="0"/>
              <a:t>t</a:t>
            </a:r>
            <a:r>
              <a:rPr lang="en-BE" sz="2000" dirty="0"/>
              <a:t>t</a:t>
            </a:r>
            <a:r>
              <a:rPr lang="nl-BE" sz="2000" dirty="0"/>
              <a:t>i</a:t>
            </a:r>
            <a:r>
              <a:rPr lang="en-BE" sz="2000" dirty="0"/>
              <a:t>n</a:t>
            </a:r>
            <a:r>
              <a:rPr lang="nl-BE" sz="2000" dirty="0"/>
              <a:t>g</a:t>
            </a:r>
            <a:r>
              <a:rPr lang="en-BE" sz="2000" dirty="0"/>
              <a:t> </a:t>
            </a:r>
            <a:r>
              <a:rPr lang="nl-BE" sz="2000" dirty="0"/>
              <a:t>u</a:t>
            </a:r>
            <a:r>
              <a:rPr lang="en-BE" sz="2000" dirty="0"/>
              <a:t>p </a:t>
            </a:r>
            <a:r>
              <a:rPr lang="nl-BE" sz="2000" dirty="0"/>
              <a:t>h</a:t>
            </a:r>
            <a:r>
              <a:rPr lang="en-BE" sz="2000" dirty="0"/>
              <a:t>e</a:t>
            </a:r>
            <a:r>
              <a:rPr lang="nl-BE" sz="2000" dirty="0"/>
              <a:t>l</a:t>
            </a:r>
            <a:r>
              <a:rPr lang="en-BE" sz="2000" dirty="0"/>
              <a:t>p</a:t>
            </a:r>
            <a:r>
              <a:rPr lang="nl-BE" sz="2000" dirty="0"/>
              <a:t>d</a:t>
            </a:r>
            <a:r>
              <a:rPr lang="en-BE" sz="2000" dirty="0"/>
              <a:t>e</a:t>
            </a:r>
            <a:r>
              <a:rPr lang="nl-BE" sz="2000" dirty="0"/>
              <a:t>s</a:t>
            </a:r>
            <a:r>
              <a:rPr lang="en-BE" sz="2000" dirty="0"/>
              <a:t>k, ...)</a:t>
            </a:r>
          </a:p>
          <a:p>
            <a:pPr lvl="3"/>
            <a:r>
              <a:rPr lang="nl-BE" sz="2000" dirty="0"/>
              <a:t>D</a:t>
            </a:r>
            <a:r>
              <a:rPr lang="en-BE" sz="2000" dirty="0" err="1"/>
              <a:t>ocumentation</a:t>
            </a:r>
            <a:r>
              <a:rPr lang="en-BE" sz="2000" dirty="0"/>
              <a:t> on some pro extensions</a:t>
            </a:r>
          </a:p>
          <a:p>
            <a:pPr lvl="3"/>
            <a:r>
              <a:rPr lang="en-BE" sz="2000" dirty="0"/>
              <a:t>...</a:t>
            </a:r>
          </a:p>
          <a:p>
            <a:pPr lvl="2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25491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</a:t>
            </a:r>
            <a:r>
              <a:rPr lang="nl-BE" dirty="0"/>
              <a:t>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BE" dirty="0"/>
          </a:p>
          <a:p>
            <a:r>
              <a:rPr lang="en-BE" b="1" dirty="0" err="1"/>
              <a:t>iTop</a:t>
            </a:r>
            <a:r>
              <a:rPr lang="en-BE" b="1" dirty="0"/>
              <a:t> contributor</a:t>
            </a:r>
          </a:p>
          <a:p>
            <a:pPr lvl="1"/>
            <a:r>
              <a:rPr lang="nl-BE" dirty="0"/>
              <a:t>U</a:t>
            </a:r>
            <a:r>
              <a:rPr lang="en-BE" dirty="0" err="1"/>
              <a:t>pdated</a:t>
            </a:r>
            <a:r>
              <a:rPr lang="en-BE" dirty="0"/>
              <a:t> Dutch </a:t>
            </a:r>
            <a:r>
              <a:rPr lang="en-BE" dirty="0" err="1"/>
              <a:t>translat</a:t>
            </a:r>
            <a:r>
              <a:rPr lang="nl-BE" dirty="0"/>
              <a:t>i</a:t>
            </a:r>
            <a:r>
              <a:rPr lang="en-BE" dirty="0" err="1"/>
              <a:t>ons</a:t>
            </a:r>
            <a:endParaRPr lang="en-BE" dirty="0"/>
          </a:p>
          <a:p>
            <a:pPr lvl="1"/>
            <a:r>
              <a:rPr lang="en-BE" dirty="0"/>
              <a:t>Reported bugs, as detailed </a:t>
            </a:r>
            <a:r>
              <a:rPr lang="nl-BE" dirty="0"/>
              <a:t>a</a:t>
            </a:r>
            <a:r>
              <a:rPr lang="en-BE" dirty="0"/>
              <a:t>s </a:t>
            </a:r>
            <a:r>
              <a:rPr lang="nl-BE" dirty="0"/>
              <a:t>p</a:t>
            </a:r>
            <a:r>
              <a:rPr lang="en-BE" dirty="0"/>
              <a:t>o</a:t>
            </a:r>
            <a:r>
              <a:rPr lang="nl-BE" dirty="0"/>
              <a:t>s</a:t>
            </a:r>
            <a:r>
              <a:rPr lang="en-BE" dirty="0"/>
              <a:t>s</a:t>
            </a:r>
            <a:r>
              <a:rPr lang="nl-BE" dirty="0"/>
              <a:t>i</a:t>
            </a:r>
            <a:r>
              <a:rPr lang="en-BE" dirty="0"/>
              <a:t>b</a:t>
            </a:r>
            <a:r>
              <a:rPr lang="nl-BE" dirty="0"/>
              <a:t>l</a:t>
            </a:r>
            <a:r>
              <a:rPr lang="en-BE" dirty="0"/>
              <a:t>e</a:t>
            </a:r>
            <a:r>
              <a:rPr lang="nl-BE" dirty="0"/>
              <a:t>, </a:t>
            </a:r>
            <a:r>
              <a:rPr lang="nl-BE" dirty="0" err="1"/>
              <a:t>contributed</a:t>
            </a:r>
            <a:r>
              <a:rPr lang="nl-BE" dirty="0"/>
              <a:t> small bug </a:t>
            </a:r>
            <a:r>
              <a:rPr lang="nl-BE" dirty="0" err="1"/>
              <a:t>fixes</a:t>
            </a:r>
            <a:endParaRPr lang="en-BE" dirty="0"/>
          </a:p>
          <a:p>
            <a:pPr lvl="1"/>
            <a:r>
              <a:rPr lang="en-BE" dirty="0"/>
              <a:t>Shared some ideas</a:t>
            </a:r>
          </a:p>
          <a:p>
            <a:pPr lvl="1"/>
            <a:r>
              <a:rPr lang="en-BE" dirty="0"/>
              <a:t>Active on forum</a:t>
            </a:r>
          </a:p>
          <a:p>
            <a:pPr lvl="2"/>
            <a:r>
              <a:rPr lang="en-BE" dirty="0"/>
              <a:t>Not just asking questions</a:t>
            </a:r>
          </a:p>
          <a:p>
            <a:pPr lvl="2"/>
            <a:r>
              <a:rPr lang="en-BE" dirty="0"/>
              <a:t>Also </a:t>
            </a:r>
            <a:r>
              <a:rPr lang="en-BE" dirty="0" err="1"/>
              <a:t>tryin</a:t>
            </a:r>
            <a:r>
              <a:rPr lang="nl-BE" dirty="0"/>
              <a:t>g</a:t>
            </a:r>
            <a:r>
              <a:rPr lang="en-BE" dirty="0"/>
              <a:t> </a:t>
            </a:r>
            <a:r>
              <a:rPr lang="nl-BE" dirty="0"/>
              <a:t>t</a:t>
            </a:r>
            <a:r>
              <a:rPr lang="en-BE" dirty="0"/>
              <a:t>o </a:t>
            </a:r>
            <a:r>
              <a:rPr lang="nl-BE" dirty="0"/>
              <a:t>h</a:t>
            </a:r>
            <a:r>
              <a:rPr lang="en-BE" dirty="0"/>
              <a:t>e</a:t>
            </a:r>
            <a:r>
              <a:rPr lang="nl-BE" dirty="0"/>
              <a:t>l</a:t>
            </a:r>
            <a:r>
              <a:rPr lang="en-BE" dirty="0"/>
              <a:t>p </a:t>
            </a:r>
            <a:r>
              <a:rPr lang="nl-BE" dirty="0"/>
              <a:t>o</a:t>
            </a:r>
            <a:r>
              <a:rPr lang="en-BE" dirty="0"/>
              <a:t>t</a:t>
            </a:r>
            <a:r>
              <a:rPr lang="nl-BE" dirty="0"/>
              <a:t>h</a:t>
            </a:r>
            <a:r>
              <a:rPr lang="en-BE" dirty="0"/>
              <a:t>e</a:t>
            </a:r>
            <a:r>
              <a:rPr lang="nl-BE" dirty="0"/>
              <a:t>r</a:t>
            </a:r>
            <a:r>
              <a:rPr lang="en-BE" dirty="0"/>
              <a:t>s</a:t>
            </a:r>
          </a:p>
          <a:p>
            <a:pPr lvl="1"/>
            <a:r>
              <a:rPr lang="en-BE" dirty="0"/>
              <a:t>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449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6E3D9-42CF-4CBC-8B20-407BEC260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 err="1"/>
              <a:t>i</a:t>
            </a:r>
            <a:r>
              <a:rPr lang="nl-BE" dirty="0"/>
              <a:t>T</a:t>
            </a:r>
            <a:r>
              <a:rPr lang="en-BE" dirty="0"/>
              <a:t>o</a:t>
            </a:r>
            <a:r>
              <a:rPr lang="nl-BE" dirty="0"/>
              <a:t>p</a:t>
            </a:r>
            <a:r>
              <a:rPr lang="en-BE" dirty="0"/>
              <a:t> </a:t>
            </a:r>
            <a:r>
              <a:rPr lang="nl-BE" dirty="0"/>
              <a:t>c</a:t>
            </a:r>
            <a:r>
              <a:rPr lang="en-BE" dirty="0"/>
              <a:t>u</a:t>
            </a:r>
            <a:r>
              <a:rPr lang="nl-BE" dirty="0"/>
              <a:t>s</a:t>
            </a:r>
            <a:r>
              <a:rPr lang="en-BE" dirty="0" err="1"/>
              <a:t>tomer</a:t>
            </a:r>
            <a:r>
              <a:rPr lang="en-BE" dirty="0"/>
              <a:t>?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C6917-6AB1-44C4-BE0B-F1F0C3A59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W</a:t>
            </a:r>
            <a:r>
              <a:rPr lang="nl-BE" dirty="0"/>
              <a:t>e</a:t>
            </a:r>
            <a:r>
              <a:rPr lang="en-BE" dirty="0"/>
              <a:t>’</a:t>
            </a:r>
            <a:r>
              <a:rPr lang="nl-BE" dirty="0"/>
              <a:t>r</a:t>
            </a:r>
            <a:r>
              <a:rPr lang="en-BE" dirty="0"/>
              <a:t>e </a:t>
            </a:r>
            <a:r>
              <a:rPr lang="nl-BE" dirty="0"/>
              <a:t>n</a:t>
            </a:r>
            <a:r>
              <a:rPr lang="en-BE" dirty="0"/>
              <a:t>o</a:t>
            </a:r>
            <a:r>
              <a:rPr lang="nl-BE" dirty="0"/>
              <a:t>t</a:t>
            </a:r>
            <a:r>
              <a:rPr lang="en-BE" dirty="0"/>
              <a:t> </a:t>
            </a:r>
            <a:r>
              <a:rPr lang="nl-BE" dirty="0"/>
              <a:t>a</a:t>
            </a:r>
            <a:r>
              <a:rPr lang="en-BE" dirty="0"/>
              <a:t> “real” customer</a:t>
            </a:r>
          </a:p>
          <a:p>
            <a:pPr lvl="1"/>
            <a:r>
              <a:rPr lang="nl-BE" dirty="0"/>
              <a:t>W</a:t>
            </a:r>
            <a:r>
              <a:rPr lang="en-BE" dirty="0"/>
              <a:t>e did buy some extensions and will buy more in the </a:t>
            </a:r>
            <a:r>
              <a:rPr lang="en-BE" dirty="0" err="1"/>
              <a:t>fu</a:t>
            </a:r>
            <a:r>
              <a:rPr lang="nl-BE" dirty="0"/>
              <a:t>t</a:t>
            </a:r>
            <a:r>
              <a:rPr lang="en-BE" dirty="0"/>
              <a:t>u</a:t>
            </a:r>
            <a:r>
              <a:rPr lang="nl-BE" dirty="0"/>
              <a:t>r</a:t>
            </a:r>
            <a:r>
              <a:rPr lang="en-BE" dirty="0"/>
              <a:t>e.</a:t>
            </a:r>
          </a:p>
          <a:p>
            <a:pPr lvl="1"/>
            <a:endParaRPr lang="en-BE" dirty="0"/>
          </a:p>
          <a:p>
            <a:r>
              <a:rPr lang="nl-BE" dirty="0" err="1"/>
              <a:t>However</a:t>
            </a:r>
            <a:r>
              <a:rPr lang="nl-BE" dirty="0"/>
              <a:t>: w</a:t>
            </a:r>
            <a:r>
              <a:rPr lang="en-BE" dirty="0"/>
              <a:t>e </a:t>
            </a:r>
            <a:r>
              <a:rPr lang="nl-BE" dirty="0"/>
              <a:t>t</a:t>
            </a:r>
            <a:r>
              <a:rPr lang="en-BE" dirty="0"/>
              <a:t>r</a:t>
            </a:r>
            <a:r>
              <a:rPr lang="nl-BE" dirty="0"/>
              <a:t>y</a:t>
            </a:r>
            <a:r>
              <a:rPr lang="en-BE" dirty="0"/>
              <a:t> </a:t>
            </a:r>
            <a:r>
              <a:rPr lang="nl-BE" dirty="0"/>
              <a:t>t</a:t>
            </a:r>
            <a:r>
              <a:rPr lang="en-BE" dirty="0"/>
              <a:t>o </a:t>
            </a:r>
            <a:r>
              <a:rPr lang="nl-BE" dirty="0"/>
              <a:t>c</a:t>
            </a:r>
            <a:r>
              <a:rPr lang="en-BE" dirty="0"/>
              <a:t>o</a:t>
            </a:r>
            <a:r>
              <a:rPr lang="nl-BE" dirty="0"/>
              <a:t>n</a:t>
            </a:r>
            <a:r>
              <a:rPr lang="en-BE" dirty="0"/>
              <a:t>t</a:t>
            </a:r>
            <a:r>
              <a:rPr lang="nl-BE" dirty="0"/>
              <a:t>r</a:t>
            </a:r>
            <a:r>
              <a:rPr lang="en-BE" dirty="0" err="1"/>
              <a:t>i</a:t>
            </a:r>
            <a:r>
              <a:rPr lang="nl-BE" dirty="0"/>
              <a:t>b</a:t>
            </a:r>
            <a:r>
              <a:rPr lang="en-BE" dirty="0"/>
              <a:t>u</a:t>
            </a:r>
            <a:r>
              <a:rPr lang="nl-BE" dirty="0"/>
              <a:t>t</a:t>
            </a:r>
            <a:r>
              <a:rPr lang="en-BE" dirty="0"/>
              <a:t>e as much as possible in return</a:t>
            </a:r>
          </a:p>
          <a:p>
            <a:endParaRPr lang="en-BE" dirty="0"/>
          </a:p>
          <a:p>
            <a:r>
              <a:rPr lang="en-BE" dirty="0"/>
              <a:t>Understand: if you don’t have the </a:t>
            </a:r>
            <a:r>
              <a:rPr lang="nl-BE" dirty="0"/>
              <a:t>s</a:t>
            </a:r>
            <a:r>
              <a:rPr lang="en-BE" dirty="0"/>
              <a:t>k</a:t>
            </a:r>
            <a:r>
              <a:rPr lang="nl-BE" dirty="0"/>
              <a:t>i</a:t>
            </a:r>
            <a:r>
              <a:rPr lang="en-BE" dirty="0"/>
              <a:t>l</a:t>
            </a:r>
            <a:r>
              <a:rPr lang="nl-BE" dirty="0"/>
              <a:t>l</a:t>
            </a:r>
            <a:r>
              <a:rPr lang="en-BE" dirty="0"/>
              <a:t>s; </a:t>
            </a:r>
            <a:br>
              <a:rPr lang="en-BE" dirty="0"/>
            </a:br>
            <a:r>
              <a:rPr lang="en-BE" dirty="0"/>
              <a:t>definitely contact </a:t>
            </a:r>
            <a:r>
              <a:rPr lang="en-BE" b="1" dirty="0" err="1"/>
              <a:t>Combodo</a:t>
            </a:r>
            <a:r>
              <a:rPr lang="en-BE" dirty="0"/>
              <a:t> (</a:t>
            </a:r>
            <a:r>
              <a:rPr lang="nl-BE" dirty="0"/>
              <a:t>o</a:t>
            </a:r>
            <a:r>
              <a:rPr lang="en-BE" dirty="0"/>
              <a:t>r </a:t>
            </a:r>
            <a:r>
              <a:rPr lang="nl-BE" dirty="0"/>
              <a:t>i</a:t>
            </a:r>
            <a:r>
              <a:rPr lang="en-BE" dirty="0"/>
              <a:t>n</a:t>
            </a:r>
            <a:r>
              <a:rPr lang="nl-BE" dirty="0"/>
              <a:t>t</a:t>
            </a:r>
            <a:r>
              <a:rPr lang="en-BE" dirty="0"/>
              <a:t>e</a:t>
            </a:r>
            <a:r>
              <a:rPr lang="nl-BE" dirty="0"/>
              <a:t>r</a:t>
            </a:r>
            <a:r>
              <a:rPr lang="en-BE" dirty="0"/>
              <a:t>n</a:t>
            </a:r>
            <a:r>
              <a:rPr lang="nl-BE" dirty="0"/>
              <a:t>a</a:t>
            </a:r>
            <a:r>
              <a:rPr lang="en-BE" dirty="0"/>
              <a:t>t</a:t>
            </a:r>
            <a:r>
              <a:rPr lang="nl-BE" dirty="0"/>
              <a:t>i</a:t>
            </a:r>
            <a:r>
              <a:rPr lang="en-BE" dirty="0"/>
              <a:t>o</a:t>
            </a:r>
            <a:r>
              <a:rPr lang="nl-BE" dirty="0"/>
              <a:t>n</a:t>
            </a:r>
            <a:r>
              <a:rPr lang="en-BE" dirty="0"/>
              <a:t>a</a:t>
            </a:r>
            <a:r>
              <a:rPr lang="nl-BE" dirty="0"/>
              <a:t>l</a:t>
            </a:r>
            <a:r>
              <a:rPr lang="en-BE" dirty="0"/>
              <a:t> </a:t>
            </a:r>
            <a:r>
              <a:rPr lang="nl-BE" dirty="0"/>
              <a:t>p</a:t>
            </a:r>
            <a:r>
              <a:rPr lang="en-BE" dirty="0"/>
              <a:t>a</a:t>
            </a:r>
            <a:r>
              <a:rPr lang="nl-BE" dirty="0"/>
              <a:t>r</a:t>
            </a:r>
            <a:r>
              <a:rPr lang="en-BE" dirty="0"/>
              <a:t>t</a:t>
            </a:r>
            <a:r>
              <a:rPr lang="nl-BE" dirty="0"/>
              <a:t>n</a:t>
            </a:r>
            <a:r>
              <a:rPr lang="en-BE" dirty="0"/>
              <a:t>e</a:t>
            </a:r>
            <a:r>
              <a:rPr lang="nl-BE" dirty="0"/>
              <a:t>r</a:t>
            </a:r>
            <a:r>
              <a:rPr lang="en-BE" dirty="0"/>
              <a:t>) to discuss opportunities and paid support.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16837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O</a:t>
            </a:r>
            <a:r>
              <a:rPr lang="fr-FR" dirty="0" err="1"/>
              <a:t>ur</a:t>
            </a:r>
            <a:r>
              <a:rPr lang="fr-FR" dirty="0"/>
              <a:t> </a:t>
            </a:r>
            <a:r>
              <a:rPr lang="en-BE" dirty="0"/>
              <a:t>issue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b="1" dirty="0"/>
              <a:t>Situation 2015</a:t>
            </a:r>
            <a:endParaRPr lang="en-BE" dirty="0"/>
          </a:p>
          <a:p>
            <a:pPr lvl="1"/>
            <a:r>
              <a:rPr lang="en-BE" dirty="0"/>
              <a:t>IT team of 2 people; colleague left</a:t>
            </a:r>
          </a:p>
          <a:p>
            <a:pPr lvl="1"/>
            <a:r>
              <a:rPr lang="nl-BE" dirty="0"/>
              <a:t>N</a:t>
            </a:r>
            <a:r>
              <a:rPr lang="en-BE" dirty="0"/>
              <a:t>o formal helpdesk</a:t>
            </a:r>
          </a:p>
          <a:p>
            <a:pPr lvl="2"/>
            <a:r>
              <a:rPr lang="nl-BE" dirty="0"/>
              <a:t>P</a:t>
            </a:r>
            <a:r>
              <a:rPr lang="en-BE" dirty="0"/>
              <a:t>hone, in person, rarely by mail</a:t>
            </a:r>
          </a:p>
          <a:p>
            <a:pPr lvl="1"/>
            <a:r>
              <a:rPr lang="en-BE" dirty="0"/>
              <a:t>Staff shattered over different </a:t>
            </a:r>
            <a:r>
              <a:rPr lang="en-BE" dirty="0" err="1"/>
              <a:t>locat</a:t>
            </a:r>
            <a:r>
              <a:rPr lang="nl-BE" dirty="0"/>
              <a:t>i</a:t>
            </a:r>
            <a:r>
              <a:rPr lang="en-BE" dirty="0"/>
              <a:t>o</a:t>
            </a:r>
            <a:r>
              <a:rPr lang="nl-BE" dirty="0"/>
              <a:t>n</a:t>
            </a:r>
            <a:r>
              <a:rPr lang="en-BE" dirty="0"/>
              <a:t>s</a:t>
            </a:r>
          </a:p>
          <a:p>
            <a:pPr lvl="2"/>
            <a:r>
              <a:rPr lang="nl-BE" dirty="0"/>
              <a:t>R</a:t>
            </a:r>
            <a:r>
              <a:rPr lang="en-BE" dirty="0"/>
              <a:t>emote people didn’t want to bother us that much</a:t>
            </a:r>
          </a:p>
          <a:p>
            <a:pPr lvl="3"/>
            <a:r>
              <a:rPr lang="en-BE" dirty="0"/>
              <a:t>“Now since you’re here”....</a:t>
            </a:r>
          </a:p>
          <a:p>
            <a:pPr lvl="3"/>
            <a:r>
              <a:rPr lang="nl-BE" dirty="0"/>
              <a:t>T</a:t>
            </a:r>
            <a:r>
              <a:rPr lang="en-BE" dirty="0"/>
              <a:t>hey were in </a:t>
            </a:r>
            <a:r>
              <a:rPr lang="en-BE" dirty="0" err="1"/>
              <a:t>favor</a:t>
            </a:r>
            <a:r>
              <a:rPr lang="en-BE" dirty="0"/>
              <a:t> of a helpdesk!</a:t>
            </a:r>
          </a:p>
          <a:p>
            <a:pPr lvl="1"/>
            <a:r>
              <a:rPr lang="en-BE" dirty="0"/>
              <a:t>Management wanted a help</a:t>
            </a:r>
            <a:r>
              <a:rPr lang="nl-BE" dirty="0"/>
              <a:t>d</a:t>
            </a:r>
            <a:r>
              <a:rPr lang="en-BE" dirty="0"/>
              <a:t>e</a:t>
            </a:r>
            <a:r>
              <a:rPr lang="nl-BE" dirty="0"/>
              <a:t>s</a:t>
            </a:r>
            <a:r>
              <a:rPr lang="en-BE" dirty="0"/>
              <a:t>k </a:t>
            </a:r>
            <a:r>
              <a:rPr lang="nl-BE" dirty="0"/>
              <a:t>s</a:t>
            </a:r>
            <a:r>
              <a:rPr lang="en-BE" dirty="0"/>
              <a:t>y</a:t>
            </a:r>
            <a:r>
              <a:rPr lang="nl-BE" dirty="0"/>
              <a:t>s</a:t>
            </a:r>
            <a:r>
              <a:rPr lang="en-BE" dirty="0"/>
              <a:t>t</a:t>
            </a:r>
            <a:r>
              <a:rPr lang="nl-BE" dirty="0"/>
              <a:t>e</a:t>
            </a:r>
            <a:r>
              <a:rPr lang="en-BE" dirty="0"/>
              <a:t>m</a:t>
            </a:r>
          </a:p>
          <a:p>
            <a:pPr lvl="2"/>
            <a:r>
              <a:rPr lang="nl-BE" dirty="0"/>
              <a:t>C</a:t>
            </a:r>
            <a:r>
              <a:rPr lang="en-BE" dirty="0" err="1"/>
              <a:t>ontinuity</a:t>
            </a:r>
            <a:r>
              <a:rPr lang="en-BE" dirty="0"/>
              <a:t>?</a:t>
            </a:r>
          </a:p>
          <a:p>
            <a:pPr lvl="2"/>
            <a:r>
              <a:rPr lang="nl-BE" dirty="0"/>
              <a:t>C</a:t>
            </a:r>
            <a:r>
              <a:rPr lang="en-BE" dirty="0" err="1"/>
              <a:t>hecking</a:t>
            </a:r>
            <a:r>
              <a:rPr lang="en-BE" dirty="0"/>
              <a:t> up / </a:t>
            </a:r>
            <a:r>
              <a:rPr lang="nl-BE" dirty="0"/>
              <a:t>r</a:t>
            </a:r>
            <a:r>
              <a:rPr lang="en-BE" dirty="0"/>
              <a:t>e</a:t>
            </a:r>
            <a:r>
              <a:rPr lang="nl-BE" dirty="0"/>
              <a:t>p</a:t>
            </a:r>
            <a:r>
              <a:rPr lang="en-BE" dirty="0"/>
              <a:t>o</a:t>
            </a:r>
            <a:r>
              <a:rPr lang="nl-BE" dirty="0"/>
              <a:t>r</a:t>
            </a:r>
            <a:r>
              <a:rPr lang="en-BE" dirty="0"/>
              <a:t>t</a:t>
            </a:r>
            <a:r>
              <a:rPr lang="nl-BE" dirty="0"/>
              <a:t>i</a:t>
            </a:r>
            <a:r>
              <a:rPr lang="en-BE" dirty="0"/>
              <a:t>n</a:t>
            </a:r>
            <a:r>
              <a:rPr lang="nl-BE" dirty="0"/>
              <a:t>g</a:t>
            </a:r>
            <a:r>
              <a:rPr lang="en-BE" dirty="0"/>
              <a:t>?</a:t>
            </a:r>
          </a:p>
          <a:p>
            <a:pPr marL="457200" lvl="1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15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O</a:t>
            </a:r>
            <a:r>
              <a:rPr lang="fr-FR" dirty="0" err="1"/>
              <a:t>ur</a:t>
            </a:r>
            <a:r>
              <a:rPr lang="fr-FR" dirty="0"/>
              <a:t> </a:t>
            </a:r>
            <a:r>
              <a:rPr lang="en-BE" dirty="0"/>
              <a:t>issue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b="1" dirty="0"/>
              <a:t>Which helpdesk system?</a:t>
            </a:r>
          </a:p>
          <a:p>
            <a:pPr marL="0" indent="0">
              <a:buNone/>
            </a:pPr>
            <a:endParaRPr lang="en-BE" b="1" dirty="0"/>
          </a:p>
          <a:p>
            <a:pPr lvl="1"/>
            <a:r>
              <a:rPr lang="en-BE" b="1" dirty="0"/>
              <a:t>The easy/</a:t>
            </a:r>
            <a:r>
              <a:rPr lang="nl-BE" b="1" dirty="0"/>
              <a:t>l</a:t>
            </a:r>
            <a:r>
              <a:rPr lang="en-BE" b="1" dirty="0"/>
              <a:t>a</a:t>
            </a:r>
            <a:r>
              <a:rPr lang="nl-BE" b="1" dirty="0" err="1"/>
              <a:t>z</a:t>
            </a:r>
            <a:r>
              <a:rPr lang="en-BE" b="1" dirty="0"/>
              <a:t>y way: </a:t>
            </a:r>
            <a:r>
              <a:rPr lang="nl-BE" dirty="0"/>
              <a:t>g</a:t>
            </a:r>
            <a:r>
              <a:rPr lang="en-BE" dirty="0"/>
              <a:t>o </a:t>
            </a:r>
            <a:r>
              <a:rPr lang="nl-BE" dirty="0"/>
              <a:t>w</a:t>
            </a:r>
            <a:r>
              <a:rPr lang="en-BE" dirty="0" err="1"/>
              <a:t>i</a:t>
            </a:r>
            <a:r>
              <a:rPr lang="nl-BE" dirty="0"/>
              <a:t>t</a:t>
            </a:r>
            <a:r>
              <a:rPr lang="en-BE" dirty="0"/>
              <a:t>h </a:t>
            </a:r>
            <a:r>
              <a:rPr lang="nl-BE" dirty="0"/>
              <a:t>t</a:t>
            </a:r>
            <a:r>
              <a:rPr lang="en-BE" dirty="0"/>
              <a:t>h</a:t>
            </a:r>
            <a:r>
              <a:rPr lang="nl-BE" dirty="0"/>
              <a:t>e</a:t>
            </a:r>
            <a:r>
              <a:rPr lang="en-BE" dirty="0"/>
              <a:t> </a:t>
            </a:r>
            <a:r>
              <a:rPr lang="nl-BE" dirty="0"/>
              <a:t>f</a:t>
            </a:r>
            <a:r>
              <a:rPr lang="en-BE" dirty="0" err="1"/>
              <a:t>i</a:t>
            </a:r>
            <a:r>
              <a:rPr lang="nl-BE" dirty="0"/>
              <a:t>r</a:t>
            </a:r>
            <a:r>
              <a:rPr lang="en-BE" dirty="0"/>
              <a:t>s</a:t>
            </a:r>
            <a:r>
              <a:rPr lang="nl-BE" dirty="0"/>
              <a:t>t</a:t>
            </a:r>
            <a:r>
              <a:rPr lang="en-BE" dirty="0"/>
              <a:t> vendor (they were calling </a:t>
            </a:r>
            <a:r>
              <a:rPr lang="nl-BE" dirty="0"/>
              <a:t>u</a:t>
            </a:r>
            <a:r>
              <a:rPr lang="en-BE" dirty="0"/>
              <a:t>s anyway!)</a:t>
            </a:r>
          </a:p>
          <a:p>
            <a:pPr lvl="2"/>
            <a:r>
              <a:rPr lang="nl-BE" dirty="0"/>
              <a:t>V</a:t>
            </a:r>
            <a:r>
              <a:rPr lang="en-BE" dirty="0"/>
              <a:t>e</a:t>
            </a:r>
            <a:r>
              <a:rPr lang="nl-BE" dirty="0"/>
              <a:t>r</a:t>
            </a:r>
            <a:r>
              <a:rPr lang="en-BE" dirty="0"/>
              <a:t>y popular </a:t>
            </a:r>
            <a:r>
              <a:rPr lang="en-BE" dirty="0" err="1"/>
              <a:t>nowad</a:t>
            </a:r>
            <a:r>
              <a:rPr lang="nl-BE" dirty="0"/>
              <a:t>a</a:t>
            </a:r>
            <a:r>
              <a:rPr lang="en-BE" dirty="0"/>
              <a:t>y</a:t>
            </a:r>
            <a:r>
              <a:rPr lang="nl-BE" dirty="0"/>
              <a:t>s</a:t>
            </a:r>
            <a:r>
              <a:rPr lang="en-BE" dirty="0"/>
              <a:t> </a:t>
            </a:r>
            <a:r>
              <a:rPr lang="nl-BE" dirty="0"/>
              <a:t>i</a:t>
            </a:r>
            <a:r>
              <a:rPr lang="en-BE" dirty="0"/>
              <a:t>n Flemish </a:t>
            </a:r>
            <a:r>
              <a:rPr lang="nl-BE" dirty="0"/>
              <a:t>a</a:t>
            </a:r>
            <a:r>
              <a:rPr lang="en-BE" dirty="0"/>
              <a:t>n</a:t>
            </a:r>
            <a:r>
              <a:rPr lang="nl-BE" dirty="0"/>
              <a:t>d</a:t>
            </a:r>
            <a:r>
              <a:rPr lang="en-BE" dirty="0"/>
              <a:t> </a:t>
            </a:r>
            <a:r>
              <a:rPr lang="nl-BE" dirty="0"/>
              <a:t>D</a:t>
            </a:r>
            <a:r>
              <a:rPr lang="en-BE" dirty="0"/>
              <a:t>u</a:t>
            </a:r>
            <a:r>
              <a:rPr lang="nl-BE" dirty="0"/>
              <a:t>t</a:t>
            </a:r>
            <a:r>
              <a:rPr lang="en-BE" dirty="0"/>
              <a:t>c</a:t>
            </a:r>
            <a:r>
              <a:rPr lang="nl-BE" dirty="0"/>
              <a:t>h</a:t>
            </a:r>
            <a:r>
              <a:rPr lang="en-BE" dirty="0"/>
              <a:t> </a:t>
            </a:r>
            <a:r>
              <a:rPr lang="nl-BE" dirty="0"/>
              <a:t>m</a:t>
            </a:r>
            <a:r>
              <a:rPr lang="en-BE" dirty="0"/>
              <a:t>u</a:t>
            </a:r>
            <a:r>
              <a:rPr lang="nl-BE" dirty="0"/>
              <a:t>n</a:t>
            </a:r>
            <a:r>
              <a:rPr lang="en-BE" dirty="0" err="1"/>
              <a:t>i</a:t>
            </a:r>
            <a:r>
              <a:rPr lang="nl-BE" dirty="0"/>
              <a:t>c</a:t>
            </a:r>
            <a:r>
              <a:rPr lang="en-BE" dirty="0" err="1"/>
              <a:t>i</a:t>
            </a:r>
            <a:r>
              <a:rPr lang="nl-BE" dirty="0"/>
              <a:t>p</a:t>
            </a:r>
            <a:r>
              <a:rPr lang="en-BE" dirty="0"/>
              <a:t>a</a:t>
            </a:r>
            <a:r>
              <a:rPr lang="nl-BE" dirty="0"/>
              <a:t>l</a:t>
            </a:r>
            <a:r>
              <a:rPr lang="en-BE" dirty="0" err="1"/>
              <a:t>i</a:t>
            </a:r>
            <a:r>
              <a:rPr lang="nl-BE" dirty="0"/>
              <a:t>t</a:t>
            </a:r>
            <a:r>
              <a:rPr lang="en-BE" dirty="0" err="1"/>
              <a:t>ies</a:t>
            </a:r>
            <a:endParaRPr lang="en-BE" dirty="0"/>
          </a:p>
          <a:p>
            <a:pPr lvl="2"/>
            <a:r>
              <a:rPr lang="en-BE" dirty="0"/>
              <a:t>But ...</a:t>
            </a:r>
          </a:p>
          <a:p>
            <a:pPr marL="914400" lvl="2" indent="0">
              <a:buNone/>
            </a:pPr>
            <a:endParaRPr lang="en-BE" dirty="0"/>
          </a:p>
          <a:p>
            <a:pPr lvl="2"/>
            <a:endParaRPr lang="en-BE" dirty="0"/>
          </a:p>
          <a:p>
            <a:pPr marL="457200" lvl="1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666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BD3666E-444F-409E-81CE-5E97FD0270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20564"/>
            <a:ext cx="12192000" cy="6818077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O</a:t>
            </a:r>
            <a:r>
              <a:rPr lang="fr-FR" dirty="0" err="1"/>
              <a:t>ur</a:t>
            </a:r>
            <a:r>
              <a:rPr lang="fr-FR" dirty="0"/>
              <a:t> </a:t>
            </a:r>
            <a:r>
              <a:rPr lang="en-BE" dirty="0"/>
              <a:t>issue </a:t>
            </a:r>
            <a:r>
              <a:rPr lang="nl-BE" dirty="0"/>
              <a:t>a</a:t>
            </a:r>
            <a:r>
              <a:rPr lang="en-BE" dirty="0"/>
              <a:t>s </a:t>
            </a:r>
            <a:r>
              <a:rPr lang="nl-BE" dirty="0"/>
              <a:t>l</a:t>
            </a:r>
            <a:r>
              <a:rPr lang="en-BE" dirty="0"/>
              <a:t>o</a:t>
            </a:r>
            <a:r>
              <a:rPr lang="nl-BE" dirty="0"/>
              <a:t>c</a:t>
            </a:r>
            <a:r>
              <a:rPr lang="en-BE" dirty="0"/>
              <a:t>a</a:t>
            </a:r>
            <a:r>
              <a:rPr lang="nl-BE" dirty="0"/>
              <a:t>l</a:t>
            </a:r>
            <a:r>
              <a:rPr lang="en-BE" dirty="0"/>
              <a:t> </a:t>
            </a:r>
            <a:r>
              <a:rPr lang="nl-BE" dirty="0"/>
              <a:t>g</a:t>
            </a:r>
            <a:r>
              <a:rPr lang="en-BE" dirty="0"/>
              <a:t>o</a:t>
            </a:r>
            <a:r>
              <a:rPr lang="nl-BE" dirty="0"/>
              <a:t>v</a:t>
            </a:r>
            <a:r>
              <a:rPr lang="en-BE" dirty="0"/>
              <a:t>e</a:t>
            </a:r>
            <a:r>
              <a:rPr lang="nl-BE" dirty="0"/>
              <a:t>r</a:t>
            </a:r>
            <a:r>
              <a:rPr lang="en-BE" dirty="0"/>
              <a:t>n</a:t>
            </a:r>
            <a:r>
              <a:rPr lang="nl-BE" dirty="0"/>
              <a:t>m</a:t>
            </a:r>
            <a:r>
              <a:rPr lang="en-BE" dirty="0"/>
              <a:t>e</a:t>
            </a:r>
            <a:r>
              <a:rPr lang="nl-BE" dirty="0"/>
              <a:t>n</a:t>
            </a:r>
            <a:r>
              <a:rPr lang="en-BE" dirty="0"/>
              <a:t>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2" indent="0">
              <a:buNone/>
            </a:pPr>
            <a:endParaRPr lang="en-BE" dirty="0"/>
          </a:p>
          <a:p>
            <a:pPr marL="457200" lvl="1" indent="0">
              <a:buNone/>
            </a:pP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517AE8-C384-42BB-96DD-E55F0C9C8E0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7719" y="3782787"/>
            <a:ext cx="2885814" cy="32228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997547-A18C-43FC-BDFC-E9295D8D9BC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444410" y="3953063"/>
            <a:ext cx="2061452" cy="3165814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A90EA259-BA0D-4123-B38E-8E188C7E9EE4}"/>
              </a:ext>
            </a:extLst>
          </p:cNvPr>
          <p:cNvSpPr/>
          <p:nvPr/>
        </p:nvSpPr>
        <p:spPr>
          <a:xfrm>
            <a:off x="5029109" y="5045214"/>
            <a:ext cx="2726422" cy="98151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dirty="0"/>
              <a:t>F</a:t>
            </a:r>
            <a:r>
              <a:rPr lang="en-BE" dirty="0"/>
              <a:t>u</a:t>
            </a:r>
            <a:r>
              <a:rPr lang="nl-BE" dirty="0"/>
              <a:t>t</a:t>
            </a:r>
            <a:r>
              <a:rPr lang="en-BE" dirty="0"/>
              <a:t>u</a:t>
            </a:r>
            <a:r>
              <a:rPr lang="nl-BE" dirty="0"/>
              <a:t>r</a:t>
            </a:r>
            <a:r>
              <a:rPr lang="en-BE" dirty="0"/>
              <a:t>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97336201"/>
      </p:ext>
    </p:extLst>
  </p:cSld>
  <p:clrMapOvr>
    <a:masterClrMapping/>
  </p:clrMapOvr>
</p:sld>
</file>

<file path=ppt/theme/theme1.xml><?xml version="1.0" encoding="utf-8"?>
<a:theme xmlns:a="http://schemas.openxmlformats.org/drawingml/2006/main" name="Modèle ppt_clai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36E7512A-4D41-4A49-B00F-28F8A6BBC719}" vid="{90A591FC-2BA5-4B7C-9EBA-56945702AB9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Modèle ppt_clair</Template>
  <TotalTime>10192</TotalTime>
  <Words>3119</Words>
  <Application>Microsoft Office PowerPoint</Application>
  <PresentationFormat>Widescreen</PresentationFormat>
  <Paragraphs>344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Modèle ppt_clair</vt:lpstr>
      <vt:lpstr>Presentation</vt:lpstr>
      <vt:lpstr>My employer</vt:lpstr>
      <vt:lpstr>My employer</vt:lpstr>
      <vt:lpstr>Me</vt:lpstr>
      <vt:lpstr>Me</vt:lpstr>
      <vt:lpstr>iTop customer?</vt:lpstr>
      <vt:lpstr>Our issue</vt:lpstr>
      <vt:lpstr>Our issue</vt:lpstr>
      <vt:lpstr>Our issue as local government</vt:lpstr>
      <vt:lpstr>Our issue</vt:lpstr>
      <vt:lpstr>Our issue</vt:lpstr>
      <vt:lpstr>Our issue</vt:lpstr>
      <vt:lpstr>The answer provided by iTop</vt:lpstr>
      <vt:lpstr>Helpdesk guidelines</vt:lpstr>
      <vt:lpstr>Our guidelines</vt:lpstr>
      <vt:lpstr>Helpdesk guidelines</vt:lpstr>
      <vt:lpstr>Our guidelines</vt:lpstr>
      <vt:lpstr>Helpdesk guidelines</vt:lpstr>
      <vt:lpstr>Helpdesk guidelines</vt:lpstr>
      <vt:lpstr>Our guidelines</vt:lpstr>
      <vt:lpstr>The answer provided by iTop</vt:lpstr>
      <vt:lpstr>The answer provided by iTop</vt:lpstr>
      <vt:lpstr>The answer provided by iTop</vt:lpstr>
      <vt:lpstr>The answer provided by iTop</vt:lpstr>
      <vt:lpstr>The answer provided by iTop</vt:lpstr>
      <vt:lpstr>The answer provided by iTop</vt:lpstr>
      <vt:lpstr>Customizing for other departments</vt:lpstr>
      <vt:lpstr>Works inspiring!</vt:lpstr>
      <vt:lpstr>We improved, too</vt:lpstr>
      <vt:lpstr>Not a coder? Don’t worry!</vt:lpstr>
      <vt:lpstr>Custom features</vt:lpstr>
      <vt:lpstr>Demo: geometry extension</vt:lpstr>
      <vt:lpstr>Demo: geometry extension</vt:lpstr>
      <vt:lpstr>Geometry extension</vt:lpstr>
      <vt:lpstr>Report extension</vt:lpstr>
      <vt:lpstr>Merge tickets</vt:lpstr>
      <vt:lpstr>Merge tickets</vt:lpstr>
      <vt:lpstr>ActionRest</vt:lpstr>
      <vt:lpstr>Custom portals / front ends</vt:lpstr>
      <vt:lpstr>Benefits</vt:lpstr>
      <vt:lpstr>Limitations</vt:lpstr>
      <vt:lpstr>Limitations</vt:lpstr>
      <vt:lpstr>Keep in mind</vt:lpstr>
      <vt:lpstr>Future Projects</vt:lpstr>
      <vt:lpstr>Thank you Combodo and partners!</vt:lpstr>
      <vt:lpstr>Thank you all!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Audrey</dc:creator>
  <cp:lastModifiedBy>Jeffrey Bostoen</cp:lastModifiedBy>
  <cp:revision>52</cp:revision>
  <dcterms:created xsi:type="dcterms:W3CDTF">2016-05-03T13:49:02Z</dcterms:created>
  <dcterms:modified xsi:type="dcterms:W3CDTF">2019-11-05T20:37:50Z</dcterms:modified>
</cp:coreProperties>
</file>